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66" r:id="rId3"/>
    <p:sldId id="1756" r:id="rId4"/>
    <p:sldId id="1757" r:id="rId5"/>
    <p:sldId id="1741" r:id="rId6"/>
    <p:sldId id="1766" r:id="rId7"/>
    <p:sldId id="257" r:id="rId8"/>
    <p:sldId id="1750" r:id="rId9"/>
    <p:sldId id="258" r:id="rId10"/>
    <p:sldId id="1745" r:id="rId11"/>
    <p:sldId id="1751" r:id="rId12"/>
    <p:sldId id="1752" r:id="rId13"/>
    <p:sldId id="1748" r:id="rId14"/>
    <p:sldId id="1753" r:id="rId15"/>
    <p:sldId id="1759" r:id="rId16"/>
    <p:sldId id="1760" r:id="rId17"/>
    <p:sldId id="1761" r:id="rId18"/>
    <p:sldId id="1754" r:id="rId19"/>
    <p:sldId id="1755" r:id="rId20"/>
    <p:sldId id="1747" r:id="rId21"/>
    <p:sldId id="1762" r:id="rId22"/>
    <p:sldId id="1767" r:id="rId23"/>
    <p:sldId id="1763" r:id="rId24"/>
    <p:sldId id="1764" r:id="rId25"/>
    <p:sldId id="1765" r:id="rId26"/>
    <p:sldId id="1758" r:id="rId27"/>
    <p:sldId id="174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DD8BFA8-3BCB-1946-8193-BB21D77B7178}">
          <p14:sldIdLst>
            <p14:sldId id="256"/>
            <p14:sldId id="266"/>
            <p14:sldId id="1756"/>
            <p14:sldId id="1757"/>
            <p14:sldId id="1741"/>
            <p14:sldId id="1766"/>
            <p14:sldId id="257"/>
            <p14:sldId id="1750"/>
            <p14:sldId id="258"/>
            <p14:sldId id="1745"/>
            <p14:sldId id="1751"/>
            <p14:sldId id="1752"/>
            <p14:sldId id="1748"/>
            <p14:sldId id="1753"/>
            <p14:sldId id="1759"/>
            <p14:sldId id="1760"/>
            <p14:sldId id="1761"/>
            <p14:sldId id="1754"/>
            <p14:sldId id="1755"/>
            <p14:sldId id="1747"/>
            <p14:sldId id="1762"/>
            <p14:sldId id="1767"/>
            <p14:sldId id="1763"/>
            <p14:sldId id="1764"/>
            <p14:sldId id="1765"/>
            <p14:sldId id="1758"/>
            <p14:sldId id="174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E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88" autoAdjust="0"/>
    <p:restoredTop sz="94668"/>
  </p:normalViewPr>
  <p:slideViewPr>
    <p:cSldViewPr snapToGrid="0" snapToObjects="1">
      <p:cViewPr varScale="1">
        <p:scale>
          <a:sx n="114" d="100"/>
          <a:sy n="114" d="100"/>
        </p:scale>
        <p:origin x="29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80B785-0F5E-E843-B7F6-8C2D24B20642}" type="datetimeFigureOut">
              <a:rPr lang="en-US" smtClean="0"/>
              <a:t>4/27/2019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99C71-A94C-844A-B3CA-75DB2AF392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08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3CA79739-AC25-4601-B119-0337BDB14209}"/>
              </a:ext>
            </a:extLst>
          </p:cNvPr>
          <p:cNvGrpSpPr/>
          <p:nvPr userDrawn="1"/>
        </p:nvGrpSpPr>
        <p:grpSpPr>
          <a:xfrm>
            <a:off x="2275396" y="3035623"/>
            <a:ext cx="7641209" cy="3201585"/>
            <a:chOff x="3175" y="884238"/>
            <a:chExt cx="12188825" cy="5106988"/>
          </a:xfrm>
        </p:grpSpPr>
        <p:sp>
          <p:nvSpPr>
            <p:cNvPr id="17" name="Oval 5">
              <a:extLst>
                <a:ext uri="{FF2B5EF4-FFF2-40B4-BE49-F238E27FC236}">
                  <a16:creationId xmlns:a16="http://schemas.microsoft.com/office/drawing/2014/main" id="{D4B6B1F0-2FE0-4E5D-8F3A-0A9884D36D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475" y="1254125"/>
              <a:ext cx="1304925" cy="1301750"/>
            </a:xfrm>
            <a:prstGeom prst="ellipse">
              <a:avLst/>
            </a:prstGeom>
            <a:solidFill>
              <a:srgbClr val="FFFFFF"/>
            </a:solidFill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6EA7CF53-5B0D-4858-915C-719A88C40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63" y="1693863"/>
              <a:ext cx="307975" cy="411163"/>
            </a:xfrm>
            <a:custGeom>
              <a:avLst/>
              <a:gdLst>
                <a:gd name="T0" fmla="*/ 84 w 104"/>
                <a:gd name="T1" fmla="*/ 5 h 139"/>
                <a:gd name="T2" fmla="*/ 23 w 104"/>
                <a:gd name="T3" fmla="*/ 66 h 139"/>
                <a:gd name="T4" fmla="*/ 7 w 104"/>
                <a:gd name="T5" fmla="*/ 66 h 139"/>
                <a:gd name="T6" fmla="*/ 7 w 104"/>
                <a:gd name="T7" fmla="*/ 82 h 139"/>
                <a:gd name="T8" fmla="*/ 4 w 104"/>
                <a:gd name="T9" fmla="*/ 84 h 139"/>
                <a:gd name="T10" fmla="*/ 4 w 104"/>
                <a:gd name="T11" fmla="*/ 100 h 139"/>
                <a:gd name="T12" fmla="*/ 20 w 104"/>
                <a:gd name="T13" fmla="*/ 100 h 139"/>
                <a:gd name="T14" fmla="*/ 23 w 104"/>
                <a:gd name="T15" fmla="*/ 97 h 139"/>
                <a:gd name="T16" fmla="*/ 60 w 104"/>
                <a:gd name="T17" fmla="*/ 135 h 139"/>
                <a:gd name="T18" fmla="*/ 76 w 104"/>
                <a:gd name="T19" fmla="*/ 135 h 139"/>
                <a:gd name="T20" fmla="*/ 76 w 104"/>
                <a:gd name="T21" fmla="*/ 119 h 139"/>
                <a:gd name="T22" fmla="*/ 39 w 104"/>
                <a:gd name="T23" fmla="*/ 82 h 139"/>
                <a:gd name="T24" fmla="*/ 100 w 104"/>
                <a:gd name="T25" fmla="*/ 21 h 139"/>
                <a:gd name="T26" fmla="*/ 100 w 104"/>
                <a:gd name="T27" fmla="*/ 5 h 139"/>
                <a:gd name="T28" fmla="*/ 84 w 104"/>
                <a:gd name="T29" fmla="*/ 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39">
                  <a:moveTo>
                    <a:pt x="84" y="5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19" y="61"/>
                    <a:pt x="11" y="61"/>
                    <a:pt x="7" y="66"/>
                  </a:cubicBezTo>
                  <a:cubicBezTo>
                    <a:pt x="3" y="70"/>
                    <a:pt x="3" y="77"/>
                    <a:pt x="7" y="8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9"/>
                    <a:pt x="0" y="96"/>
                    <a:pt x="4" y="100"/>
                  </a:cubicBezTo>
                  <a:cubicBezTo>
                    <a:pt x="9" y="105"/>
                    <a:pt x="16" y="105"/>
                    <a:pt x="20" y="100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60" y="135"/>
                    <a:pt x="60" y="135"/>
                    <a:pt x="60" y="135"/>
                  </a:cubicBezTo>
                  <a:cubicBezTo>
                    <a:pt x="64" y="139"/>
                    <a:pt x="71" y="139"/>
                    <a:pt x="76" y="135"/>
                  </a:cubicBezTo>
                  <a:cubicBezTo>
                    <a:pt x="80" y="130"/>
                    <a:pt x="80" y="123"/>
                    <a:pt x="76" y="119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4" y="16"/>
                    <a:pt x="104" y="9"/>
                    <a:pt x="100" y="5"/>
                  </a:cubicBezTo>
                  <a:cubicBezTo>
                    <a:pt x="95" y="0"/>
                    <a:pt x="88" y="0"/>
                    <a:pt x="84" y="5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63944991-15CB-4DA7-B711-400CC05C46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600" y="1371600"/>
              <a:ext cx="80963" cy="109538"/>
            </a:xfrm>
            <a:custGeom>
              <a:avLst/>
              <a:gdLst>
                <a:gd name="T0" fmla="*/ 14 w 27"/>
                <a:gd name="T1" fmla="*/ 0 h 37"/>
                <a:gd name="T2" fmla="*/ 0 w 27"/>
                <a:gd name="T3" fmla="*/ 14 h 37"/>
                <a:gd name="T4" fmla="*/ 0 w 27"/>
                <a:gd name="T5" fmla="*/ 23 h 37"/>
                <a:gd name="T6" fmla="*/ 14 w 27"/>
                <a:gd name="T7" fmla="*/ 37 h 37"/>
                <a:gd name="T8" fmla="*/ 27 w 27"/>
                <a:gd name="T9" fmla="*/ 23 h 37"/>
                <a:gd name="T10" fmla="*/ 27 w 27"/>
                <a:gd name="T11" fmla="*/ 14 h 37"/>
                <a:gd name="T12" fmla="*/ 14 w 27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7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1"/>
                    <a:pt x="6" y="37"/>
                    <a:pt x="14" y="37"/>
                  </a:cubicBezTo>
                  <a:cubicBezTo>
                    <a:pt x="21" y="37"/>
                    <a:pt x="27" y="31"/>
                    <a:pt x="27" y="2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2DDB647B-C706-40A3-A6D6-D3935742667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427163"/>
              <a:ext cx="106363" cy="119063"/>
            </a:xfrm>
            <a:custGeom>
              <a:avLst/>
              <a:gdLst>
                <a:gd name="T0" fmla="*/ 9 w 36"/>
                <a:gd name="T1" fmla="*/ 4 h 40"/>
                <a:gd name="T2" fmla="*/ 4 w 36"/>
                <a:gd name="T3" fmla="*/ 23 h 40"/>
                <a:gd name="T4" fmla="*/ 9 w 36"/>
                <a:gd name="T5" fmla="*/ 31 h 40"/>
                <a:gd name="T6" fmla="*/ 28 w 36"/>
                <a:gd name="T7" fmla="*/ 36 h 40"/>
                <a:gd name="T8" fmla="*/ 33 w 36"/>
                <a:gd name="T9" fmla="*/ 17 h 40"/>
                <a:gd name="T10" fmla="*/ 28 w 36"/>
                <a:gd name="T11" fmla="*/ 9 h 40"/>
                <a:gd name="T12" fmla="*/ 9 w 36"/>
                <a:gd name="T13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9" y="4"/>
                  </a:moveTo>
                  <a:cubicBezTo>
                    <a:pt x="3" y="8"/>
                    <a:pt x="0" y="16"/>
                    <a:pt x="4" y="23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2" y="37"/>
                    <a:pt x="21" y="40"/>
                    <a:pt x="28" y="36"/>
                  </a:cubicBezTo>
                  <a:cubicBezTo>
                    <a:pt x="34" y="32"/>
                    <a:pt x="36" y="24"/>
                    <a:pt x="33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2"/>
                    <a:pt x="16" y="0"/>
                    <a:pt x="9" y="4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1F2DC7B9-04C8-43AD-A82E-2976CACE1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604963"/>
              <a:ext cx="117475" cy="106363"/>
            </a:xfrm>
            <a:custGeom>
              <a:avLst/>
              <a:gdLst>
                <a:gd name="T0" fmla="*/ 4 w 40"/>
                <a:gd name="T1" fmla="*/ 9 h 36"/>
                <a:gd name="T2" fmla="*/ 9 w 40"/>
                <a:gd name="T3" fmla="*/ 28 h 36"/>
                <a:gd name="T4" fmla="*/ 17 w 40"/>
                <a:gd name="T5" fmla="*/ 32 h 36"/>
                <a:gd name="T6" fmla="*/ 36 w 40"/>
                <a:gd name="T7" fmla="*/ 27 h 36"/>
                <a:gd name="T8" fmla="*/ 31 w 40"/>
                <a:gd name="T9" fmla="*/ 9 h 36"/>
                <a:gd name="T10" fmla="*/ 23 w 40"/>
                <a:gd name="T11" fmla="*/ 4 h 36"/>
                <a:gd name="T12" fmla="*/ 4 w 40"/>
                <a:gd name="T1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6">
                  <a:moveTo>
                    <a:pt x="4" y="9"/>
                  </a:moveTo>
                  <a:cubicBezTo>
                    <a:pt x="0" y="16"/>
                    <a:pt x="3" y="24"/>
                    <a:pt x="9" y="2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4" y="36"/>
                    <a:pt x="32" y="34"/>
                    <a:pt x="36" y="27"/>
                  </a:cubicBezTo>
                  <a:cubicBezTo>
                    <a:pt x="40" y="21"/>
                    <a:pt x="38" y="12"/>
                    <a:pt x="31" y="9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6" y="0"/>
                    <a:pt x="8" y="2"/>
                    <a:pt x="4" y="9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7EB904C2-060B-4C01-BB29-6222DFF22E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125" y="1855788"/>
              <a:ext cx="106363" cy="82550"/>
            </a:xfrm>
            <a:custGeom>
              <a:avLst/>
              <a:gdLst>
                <a:gd name="T0" fmla="*/ 0 w 36"/>
                <a:gd name="T1" fmla="*/ 14 h 28"/>
                <a:gd name="T2" fmla="*/ 13 w 36"/>
                <a:gd name="T3" fmla="*/ 28 h 28"/>
                <a:gd name="T4" fmla="*/ 23 w 36"/>
                <a:gd name="T5" fmla="*/ 28 h 28"/>
                <a:gd name="T6" fmla="*/ 36 w 36"/>
                <a:gd name="T7" fmla="*/ 14 h 28"/>
                <a:gd name="T8" fmla="*/ 23 w 36"/>
                <a:gd name="T9" fmla="*/ 0 h 28"/>
                <a:gd name="T10" fmla="*/ 13 w 36"/>
                <a:gd name="T11" fmla="*/ 0 h 28"/>
                <a:gd name="T12" fmla="*/ 0 w 36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8">
                  <a:moveTo>
                    <a:pt x="0" y="14"/>
                  </a:moveTo>
                  <a:cubicBezTo>
                    <a:pt x="0" y="21"/>
                    <a:pt x="6" y="28"/>
                    <a:pt x="1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0" y="28"/>
                    <a:pt x="36" y="21"/>
                    <a:pt x="36" y="14"/>
                  </a:cubicBezTo>
                  <a:cubicBezTo>
                    <a:pt x="36" y="6"/>
                    <a:pt x="30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52F49DC1-90A6-46EB-894C-0B6ED7799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8" y="2082800"/>
              <a:ext cx="115888" cy="106363"/>
            </a:xfrm>
            <a:custGeom>
              <a:avLst/>
              <a:gdLst>
                <a:gd name="T0" fmla="*/ 3 w 39"/>
                <a:gd name="T1" fmla="*/ 27 h 36"/>
                <a:gd name="T2" fmla="*/ 22 w 39"/>
                <a:gd name="T3" fmla="*/ 32 h 36"/>
                <a:gd name="T4" fmla="*/ 30 w 39"/>
                <a:gd name="T5" fmla="*/ 28 h 36"/>
                <a:gd name="T6" fmla="*/ 35 w 39"/>
                <a:gd name="T7" fmla="*/ 9 h 36"/>
                <a:gd name="T8" fmla="*/ 16 w 39"/>
                <a:gd name="T9" fmla="*/ 4 h 36"/>
                <a:gd name="T10" fmla="*/ 9 w 39"/>
                <a:gd name="T11" fmla="*/ 8 h 36"/>
                <a:gd name="T12" fmla="*/ 3 w 39"/>
                <a:gd name="T13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6">
                  <a:moveTo>
                    <a:pt x="3" y="27"/>
                  </a:moveTo>
                  <a:cubicBezTo>
                    <a:pt x="7" y="34"/>
                    <a:pt x="16" y="36"/>
                    <a:pt x="22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7" y="24"/>
                    <a:pt x="39" y="15"/>
                    <a:pt x="35" y="9"/>
                  </a:cubicBezTo>
                  <a:cubicBezTo>
                    <a:pt x="32" y="2"/>
                    <a:pt x="23" y="0"/>
                    <a:pt x="16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" y="12"/>
                    <a:pt x="0" y="21"/>
                    <a:pt x="3" y="27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738477C4-9B70-4BB2-B1C9-6BAE86BD2E5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2257425"/>
              <a:ext cx="106363" cy="115888"/>
            </a:xfrm>
            <a:custGeom>
              <a:avLst/>
              <a:gdLst>
                <a:gd name="T0" fmla="*/ 8 w 36"/>
                <a:gd name="T1" fmla="*/ 35 h 39"/>
                <a:gd name="T2" fmla="*/ 27 w 36"/>
                <a:gd name="T3" fmla="*/ 30 h 39"/>
                <a:gd name="T4" fmla="*/ 32 w 36"/>
                <a:gd name="T5" fmla="*/ 22 h 39"/>
                <a:gd name="T6" fmla="*/ 27 w 36"/>
                <a:gd name="T7" fmla="*/ 3 h 39"/>
                <a:gd name="T8" fmla="*/ 8 w 36"/>
                <a:gd name="T9" fmla="*/ 8 h 39"/>
                <a:gd name="T10" fmla="*/ 3 w 36"/>
                <a:gd name="T11" fmla="*/ 16 h 39"/>
                <a:gd name="T12" fmla="*/ 8 w 36"/>
                <a:gd name="T13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9">
                  <a:moveTo>
                    <a:pt x="8" y="35"/>
                  </a:moveTo>
                  <a:cubicBezTo>
                    <a:pt x="15" y="39"/>
                    <a:pt x="23" y="37"/>
                    <a:pt x="27" y="30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6" y="16"/>
                    <a:pt x="33" y="7"/>
                    <a:pt x="27" y="3"/>
                  </a:cubicBezTo>
                  <a:cubicBezTo>
                    <a:pt x="20" y="0"/>
                    <a:pt x="12" y="2"/>
                    <a:pt x="8" y="8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23"/>
                    <a:pt x="2" y="31"/>
                    <a:pt x="8" y="35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3557FC0-74D7-460F-90CB-EA99DCFEC8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2328863"/>
              <a:ext cx="82550" cy="109538"/>
            </a:xfrm>
            <a:custGeom>
              <a:avLst/>
              <a:gdLst>
                <a:gd name="T0" fmla="*/ 14 w 28"/>
                <a:gd name="T1" fmla="*/ 37 h 37"/>
                <a:gd name="T2" fmla="*/ 28 w 28"/>
                <a:gd name="T3" fmla="*/ 23 h 37"/>
                <a:gd name="T4" fmla="*/ 28 w 28"/>
                <a:gd name="T5" fmla="*/ 14 h 37"/>
                <a:gd name="T6" fmla="*/ 14 w 28"/>
                <a:gd name="T7" fmla="*/ 0 h 37"/>
                <a:gd name="T8" fmla="*/ 0 w 28"/>
                <a:gd name="T9" fmla="*/ 14 h 37"/>
                <a:gd name="T10" fmla="*/ 0 w 28"/>
                <a:gd name="T11" fmla="*/ 23 h 37"/>
                <a:gd name="T12" fmla="*/ 14 w 2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7">
                  <a:moveTo>
                    <a:pt x="14" y="37"/>
                  </a:moveTo>
                  <a:cubicBezTo>
                    <a:pt x="22" y="37"/>
                    <a:pt x="28" y="31"/>
                    <a:pt x="28" y="2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1"/>
                    <a:pt x="7" y="37"/>
                    <a:pt x="14" y="37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3C8888B2-0363-473F-BD6C-88DDF001F9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738" y="2263775"/>
              <a:ext cx="109538" cy="117475"/>
            </a:xfrm>
            <a:custGeom>
              <a:avLst/>
              <a:gdLst>
                <a:gd name="T0" fmla="*/ 28 w 37"/>
                <a:gd name="T1" fmla="*/ 36 h 40"/>
                <a:gd name="T2" fmla="*/ 33 w 37"/>
                <a:gd name="T3" fmla="*/ 17 h 40"/>
                <a:gd name="T4" fmla="*/ 28 w 37"/>
                <a:gd name="T5" fmla="*/ 9 h 40"/>
                <a:gd name="T6" fmla="*/ 9 w 37"/>
                <a:gd name="T7" fmla="*/ 4 h 40"/>
                <a:gd name="T8" fmla="*/ 4 w 37"/>
                <a:gd name="T9" fmla="*/ 23 h 40"/>
                <a:gd name="T10" fmla="*/ 9 w 37"/>
                <a:gd name="T11" fmla="*/ 31 h 40"/>
                <a:gd name="T12" fmla="*/ 28 w 37"/>
                <a:gd name="T13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0">
                  <a:moveTo>
                    <a:pt x="28" y="36"/>
                  </a:moveTo>
                  <a:cubicBezTo>
                    <a:pt x="34" y="32"/>
                    <a:pt x="37" y="24"/>
                    <a:pt x="33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2"/>
                    <a:pt x="16" y="0"/>
                    <a:pt x="9" y="4"/>
                  </a:cubicBezTo>
                  <a:cubicBezTo>
                    <a:pt x="3" y="8"/>
                    <a:pt x="0" y="16"/>
                    <a:pt x="4" y="23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3" y="37"/>
                    <a:pt x="21" y="40"/>
                    <a:pt x="28" y="36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A121087D-E66A-47E1-8A59-42D7E48EB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2098675"/>
              <a:ext cx="114300" cy="106363"/>
            </a:xfrm>
            <a:custGeom>
              <a:avLst/>
              <a:gdLst>
                <a:gd name="T0" fmla="*/ 36 w 39"/>
                <a:gd name="T1" fmla="*/ 27 h 36"/>
                <a:gd name="T2" fmla="*/ 31 w 39"/>
                <a:gd name="T3" fmla="*/ 8 h 36"/>
                <a:gd name="T4" fmla="*/ 23 w 39"/>
                <a:gd name="T5" fmla="*/ 3 h 36"/>
                <a:gd name="T6" fmla="*/ 4 w 39"/>
                <a:gd name="T7" fmla="*/ 9 h 36"/>
                <a:gd name="T8" fmla="*/ 9 w 39"/>
                <a:gd name="T9" fmla="*/ 27 h 36"/>
                <a:gd name="T10" fmla="*/ 17 w 39"/>
                <a:gd name="T11" fmla="*/ 32 h 36"/>
                <a:gd name="T12" fmla="*/ 36 w 39"/>
                <a:gd name="T13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6">
                  <a:moveTo>
                    <a:pt x="36" y="27"/>
                  </a:moveTo>
                  <a:cubicBezTo>
                    <a:pt x="39" y="20"/>
                    <a:pt x="37" y="12"/>
                    <a:pt x="31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6" y="0"/>
                    <a:pt x="8" y="2"/>
                    <a:pt x="4" y="9"/>
                  </a:cubicBezTo>
                  <a:cubicBezTo>
                    <a:pt x="0" y="15"/>
                    <a:pt x="2" y="24"/>
                    <a:pt x="9" y="27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3" y="36"/>
                    <a:pt x="32" y="34"/>
                    <a:pt x="36" y="27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7FE44D6C-DEA5-4947-9C50-EE5007DED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213" y="1871663"/>
              <a:ext cx="109538" cy="82550"/>
            </a:xfrm>
            <a:custGeom>
              <a:avLst/>
              <a:gdLst>
                <a:gd name="T0" fmla="*/ 37 w 37"/>
                <a:gd name="T1" fmla="*/ 14 h 28"/>
                <a:gd name="T2" fmla="*/ 23 w 37"/>
                <a:gd name="T3" fmla="*/ 0 h 28"/>
                <a:gd name="T4" fmla="*/ 14 w 37"/>
                <a:gd name="T5" fmla="*/ 0 h 28"/>
                <a:gd name="T6" fmla="*/ 0 w 37"/>
                <a:gd name="T7" fmla="*/ 14 h 28"/>
                <a:gd name="T8" fmla="*/ 14 w 37"/>
                <a:gd name="T9" fmla="*/ 28 h 28"/>
                <a:gd name="T10" fmla="*/ 23 w 37"/>
                <a:gd name="T11" fmla="*/ 28 h 28"/>
                <a:gd name="T12" fmla="*/ 37 w 37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8">
                  <a:moveTo>
                    <a:pt x="37" y="14"/>
                  </a:moveTo>
                  <a:cubicBezTo>
                    <a:pt x="37" y="7"/>
                    <a:pt x="31" y="0"/>
                    <a:pt x="2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1" y="28"/>
                    <a:pt x="37" y="22"/>
                    <a:pt x="37" y="14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10F768E5-B9E6-4016-8057-A1F305312E4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1619250"/>
              <a:ext cx="115888" cy="106363"/>
            </a:xfrm>
            <a:custGeom>
              <a:avLst/>
              <a:gdLst>
                <a:gd name="T0" fmla="*/ 35 w 39"/>
                <a:gd name="T1" fmla="*/ 9 h 36"/>
                <a:gd name="T2" fmla="*/ 17 w 39"/>
                <a:gd name="T3" fmla="*/ 4 h 36"/>
                <a:gd name="T4" fmla="*/ 9 w 39"/>
                <a:gd name="T5" fmla="*/ 8 h 36"/>
                <a:gd name="T6" fmla="*/ 4 w 39"/>
                <a:gd name="T7" fmla="*/ 27 h 36"/>
                <a:gd name="T8" fmla="*/ 22 w 39"/>
                <a:gd name="T9" fmla="*/ 32 h 36"/>
                <a:gd name="T10" fmla="*/ 30 w 39"/>
                <a:gd name="T11" fmla="*/ 28 h 36"/>
                <a:gd name="T12" fmla="*/ 35 w 39"/>
                <a:gd name="T1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6">
                  <a:moveTo>
                    <a:pt x="35" y="9"/>
                  </a:moveTo>
                  <a:cubicBezTo>
                    <a:pt x="32" y="2"/>
                    <a:pt x="23" y="0"/>
                    <a:pt x="17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" y="12"/>
                    <a:pt x="0" y="20"/>
                    <a:pt x="4" y="27"/>
                  </a:cubicBezTo>
                  <a:cubicBezTo>
                    <a:pt x="7" y="34"/>
                    <a:pt x="16" y="36"/>
                    <a:pt x="22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7" y="24"/>
                    <a:pt x="39" y="15"/>
                    <a:pt x="35" y="9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3ACB4F62-8352-405A-AAC6-7FF9480B06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1436688"/>
              <a:ext cx="106363" cy="115888"/>
            </a:xfrm>
            <a:custGeom>
              <a:avLst/>
              <a:gdLst>
                <a:gd name="T0" fmla="*/ 27 w 36"/>
                <a:gd name="T1" fmla="*/ 4 h 39"/>
                <a:gd name="T2" fmla="*/ 9 w 36"/>
                <a:gd name="T3" fmla="*/ 9 h 39"/>
                <a:gd name="T4" fmla="*/ 4 w 36"/>
                <a:gd name="T5" fmla="*/ 17 h 39"/>
                <a:gd name="T6" fmla="*/ 9 w 36"/>
                <a:gd name="T7" fmla="*/ 36 h 39"/>
                <a:gd name="T8" fmla="*/ 28 w 36"/>
                <a:gd name="T9" fmla="*/ 31 h 39"/>
                <a:gd name="T10" fmla="*/ 32 w 36"/>
                <a:gd name="T11" fmla="*/ 23 h 39"/>
                <a:gd name="T12" fmla="*/ 27 w 36"/>
                <a:gd name="T1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9">
                  <a:moveTo>
                    <a:pt x="27" y="4"/>
                  </a:moveTo>
                  <a:cubicBezTo>
                    <a:pt x="21" y="0"/>
                    <a:pt x="12" y="2"/>
                    <a:pt x="9" y="9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3"/>
                    <a:pt x="2" y="32"/>
                    <a:pt x="9" y="36"/>
                  </a:cubicBezTo>
                  <a:cubicBezTo>
                    <a:pt x="16" y="39"/>
                    <a:pt x="24" y="37"/>
                    <a:pt x="28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6" y="16"/>
                    <a:pt x="34" y="8"/>
                    <a:pt x="27" y="4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C83439AE-7FE9-4082-81B5-9FB3175830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88" y="5081588"/>
              <a:ext cx="95250" cy="9525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20">
              <a:extLst>
                <a:ext uri="{FF2B5EF4-FFF2-40B4-BE49-F238E27FC236}">
                  <a16:creationId xmlns:a16="http://schemas.microsoft.com/office/drawing/2014/main" id="{557F4541-0A37-4DC6-8C94-4E1BFF9309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00" y="4881563"/>
              <a:ext cx="93663" cy="93663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7D224899-732D-4125-969E-590FF5BE4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588" y="2482850"/>
              <a:ext cx="217488" cy="214313"/>
            </a:xfrm>
            <a:prstGeom prst="ellipse">
              <a:avLst/>
            </a:pr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22">
              <a:extLst>
                <a:ext uri="{FF2B5EF4-FFF2-40B4-BE49-F238E27FC236}">
                  <a16:creationId xmlns:a16="http://schemas.microsoft.com/office/drawing/2014/main" id="{B86AA732-AA46-4091-AF21-9DAB43B9A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488" y="4618038"/>
              <a:ext cx="55563" cy="55563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23">
              <a:extLst>
                <a:ext uri="{FF2B5EF4-FFF2-40B4-BE49-F238E27FC236}">
                  <a16:creationId xmlns:a16="http://schemas.microsoft.com/office/drawing/2014/main" id="{C54B0AD8-2E81-4519-9C84-9DC8FAE6FC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425" y="4456113"/>
              <a:ext cx="57150" cy="55563"/>
            </a:xfrm>
            <a:prstGeom prst="ellipse">
              <a:avLst/>
            </a:prstGeom>
            <a:solidFill>
              <a:srgbClr val="FFF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4">
              <a:extLst>
                <a:ext uri="{FF2B5EF4-FFF2-40B4-BE49-F238E27FC236}">
                  <a16:creationId xmlns:a16="http://schemas.microsoft.com/office/drawing/2014/main" id="{664BD517-EAF2-4CFC-B8DC-EE95D34FD2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213" y="2528888"/>
              <a:ext cx="55563" cy="57150"/>
            </a:xfrm>
            <a:prstGeom prst="ellipse">
              <a:avLst/>
            </a:prstGeom>
            <a:solidFill>
              <a:srgbClr val="FFF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5">
              <a:extLst>
                <a:ext uri="{FF2B5EF4-FFF2-40B4-BE49-F238E27FC236}">
                  <a16:creationId xmlns:a16="http://schemas.microsoft.com/office/drawing/2014/main" id="{2B8C7386-E4AE-4181-9B6D-91070743E5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4754563"/>
              <a:ext cx="52388" cy="55563"/>
            </a:xfrm>
            <a:prstGeom prst="ellipse">
              <a:avLst/>
            </a:prstGeom>
            <a:solidFill>
              <a:srgbClr val="B4E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26">
              <a:extLst>
                <a:ext uri="{FF2B5EF4-FFF2-40B4-BE49-F238E27FC236}">
                  <a16:creationId xmlns:a16="http://schemas.microsoft.com/office/drawing/2014/main" id="{5A9EA80B-02B1-4595-B381-221028EAD3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250" y="3028950"/>
              <a:ext cx="53975" cy="55563"/>
            </a:xfrm>
            <a:prstGeom prst="ellipse">
              <a:avLst/>
            </a:prstGeom>
            <a:solidFill>
              <a:srgbClr val="B4E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27">
              <a:extLst>
                <a:ext uri="{FF2B5EF4-FFF2-40B4-BE49-F238E27FC236}">
                  <a16:creationId xmlns:a16="http://schemas.microsoft.com/office/drawing/2014/main" id="{22FEAE38-2063-4126-AB28-184D78698B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5167313"/>
              <a:ext cx="52388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28">
              <a:extLst>
                <a:ext uri="{FF2B5EF4-FFF2-40B4-BE49-F238E27FC236}">
                  <a16:creationId xmlns:a16="http://schemas.microsoft.com/office/drawing/2014/main" id="{8AB2604B-37F4-4DF8-B67A-D3D4244306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438" y="2922588"/>
              <a:ext cx="53975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29">
              <a:extLst>
                <a:ext uri="{FF2B5EF4-FFF2-40B4-BE49-F238E27FC236}">
                  <a16:creationId xmlns:a16="http://schemas.microsoft.com/office/drawing/2014/main" id="{BF16CB1D-397C-49B0-8A83-23D6E37C3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563" y="1871663"/>
              <a:ext cx="53975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30">
              <a:extLst>
                <a:ext uri="{FF2B5EF4-FFF2-40B4-BE49-F238E27FC236}">
                  <a16:creationId xmlns:a16="http://schemas.microsoft.com/office/drawing/2014/main" id="{29BCD1D4-5382-45EA-9FFC-39FF541A0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9263" y="1930400"/>
              <a:ext cx="52388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1">
              <a:extLst>
                <a:ext uri="{FF2B5EF4-FFF2-40B4-BE49-F238E27FC236}">
                  <a16:creationId xmlns:a16="http://schemas.microsoft.com/office/drawing/2014/main" id="{60FC1C0A-BA5D-489E-8525-5CAA26DD5B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3763" y="4387850"/>
              <a:ext cx="52388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32">
              <a:extLst>
                <a:ext uri="{FF2B5EF4-FFF2-40B4-BE49-F238E27FC236}">
                  <a16:creationId xmlns:a16="http://schemas.microsoft.com/office/drawing/2014/main" id="{0D7E3803-448D-4F17-925F-0D19589116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9213" y="5332413"/>
              <a:ext cx="52388" cy="57150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33">
              <a:extLst>
                <a:ext uri="{FF2B5EF4-FFF2-40B4-BE49-F238E27FC236}">
                  <a16:creationId xmlns:a16="http://schemas.microsoft.com/office/drawing/2014/main" id="{A9C03A41-F51C-4E44-B99E-BD91215A7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2174875"/>
              <a:ext cx="130175" cy="130175"/>
            </a:xfrm>
            <a:prstGeom prst="ellipse">
              <a:avLst/>
            </a:prstGeom>
            <a:solidFill>
              <a:srgbClr val="FFD0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34">
              <a:extLst>
                <a:ext uri="{FF2B5EF4-FFF2-40B4-BE49-F238E27FC236}">
                  <a16:creationId xmlns:a16="http://schemas.microsoft.com/office/drawing/2014/main" id="{0446E7EA-A7FC-4E5B-810C-006DE8A759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75" y="4319588"/>
              <a:ext cx="41275" cy="41275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35">
              <a:extLst>
                <a:ext uri="{FF2B5EF4-FFF2-40B4-BE49-F238E27FC236}">
                  <a16:creationId xmlns:a16="http://schemas.microsoft.com/office/drawing/2014/main" id="{AD497C31-1798-4FB3-B8AF-44D96E2E1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4579938"/>
              <a:ext cx="38100" cy="3810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36">
              <a:extLst>
                <a:ext uri="{FF2B5EF4-FFF2-40B4-BE49-F238E27FC236}">
                  <a16:creationId xmlns:a16="http://schemas.microsoft.com/office/drawing/2014/main" id="{CAB26777-9FBF-4686-BD27-F29E5DF71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100" y="4370388"/>
              <a:ext cx="41275" cy="41275"/>
            </a:xfrm>
            <a:prstGeom prst="ellipse">
              <a:avLst/>
            </a:prstGeom>
            <a:solidFill>
              <a:srgbClr val="B2E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37">
              <a:extLst>
                <a:ext uri="{FF2B5EF4-FFF2-40B4-BE49-F238E27FC236}">
                  <a16:creationId xmlns:a16="http://schemas.microsoft.com/office/drawing/2014/main" id="{F9DAE818-C5CC-4F2E-BCC1-3F6AAA6031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725" y="4827588"/>
              <a:ext cx="41275" cy="3810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38">
              <a:extLst>
                <a:ext uri="{FF2B5EF4-FFF2-40B4-BE49-F238E27FC236}">
                  <a16:creationId xmlns:a16="http://schemas.microsoft.com/office/drawing/2014/main" id="{ECCBDB5D-4B22-4C7A-9476-138C3FC639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4281488"/>
              <a:ext cx="55563" cy="52388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39">
              <a:extLst>
                <a:ext uri="{FF2B5EF4-FFF2-40B4-BE49-F238E27FC236}">
                  <a16:creationId xmlns:a16="http://schemas.microsoft.com/office/drawing/2014/main" id="{2A96DA0A-5360-4B5F-BA15-227F40E0EE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2024063"/>
              <a:ext cx="55563" cy="53975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40">
              <a:extLst>
                <a:ext uri="{FF2B5EF4-FFF2-40B4-BE49-F238E27FC236}">
                  <a16:creationId xmlns:a16="http://schemas.microsoft.com/office/drawing/2014/main" id="{D23FD04E-6295-4A93-9E52-56E802BA45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663" y="2387600"/>
              <a:ext cx="47625" cy="5080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41">
              <a:extLst>
                <a:ext uri="{FF2B5EF4-FFF2-40B4-BE49-F238E27FC236}">
                  <a16:creationId xmlns:a16="http://schemas.microsoft.com/office/drawing/2014/main" id="{BD013470-F80E-48B2-980F-794E7CE59C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4300" y="2171700"/>
              <a:ext cx="109538" cy="109538"/>
            </a:xfrm>
            <a:prstGeom prst="ellipse">
              <a:avLst/>
            </a:prstGeom>
            <a:solidFill>
              <a:srgbClr val="FFB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42">
              <a:extLst>
                <a:ext uri="{FF2B5EF4-FFF2-40B4-BE49-F238E27FC236}">
                  <a16:creationId xmlns:a16="http://schemas.microsoft.com/office/drawing/2014/main" id="{DE75976A-60AA-487C-9B75-EF36C033B1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2654300"/>
              <a:ext cx="41275" cy="41275"/>
            </a:xfrm>
            <a:custGeom>
              <a:avLst/>
              <a:gdLst>
                <a:gd name="T0" fmla="*/ 13 w 14"/>
                <a:gd name="T1" fmla="*/ 6 h 14"/>
                <a:gd name="T2" fmla="*/ 8 w 14"/>
                <a:gd name="T3" fmla="*/ 13 h 14"/>
                <a:gd name="T4" fmla="*/ 0 w 14"/>
                <a:gd name="T5" fmla="*/ 9 h 14"/>
                <a:gd name="T6" fmla="*/ 5 w 14"/>
                <a:gd name="T7" fmla="*/ 1 h 14"/>
                <a:gd name="T8" fmla="*/ 13 w 14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6"/>
                  </a:moveTo>
                  <a:cubicBezTo>
                    <a:pt x="14" y="9"/>
                    <a:pt x="12" y="13"/>
                    <a:pt x="8" y="13"/>
                  </a:cubicBezTo>
                  <a:cubicBezTo>
                    <a:pt x="5" y="14"/>
                    <a:pt x="1" y="12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2" y="2"/>
                    <a:pt x="13" y="6"/>
                  </a:cubicBezTo>
                  <a:close/>
                </a:path>
              </a:pathLst>
            </a:cu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Oval 43">
              <a:extLst>
                <a:ext uri="{FF2B5EF4-FFF2-40B4-BE49-F238E27FC236}">
                  <a16:creationId xmlns:a16="http://schemas.microsoft.com/office/drawing/2014/main" id="{55A5FDEB-437A-4413-A6FB-031EBC74D8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638" y="4618038"/>
              <a:ext cx="109538" cy="109538"/>
            </a:xfrm>
            <a:prstGeom prst="ellipse">
              <a:avLst/>
            </a:prstGeom>
            <a:solidFill>
              <a:srgbClr val="C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Oval 44">
              <a:extLst>
                <a:ext uri="{FF2B5EF4-FFF2-40B4-BE49-F238E27FC236}">
                  <a16:creationId xmlns:a16="http://schemas.microsoft.com/office/drawing/2014/main" id="{FD60136E-EE2E-4474-B299-DC344FE257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4144963"/>
              <a:ext cx="244475" cy="242888"/>
            </a:xfrm>
            <a:prstGeom prst="ellipse">
              <a:avLst/>
            </a:pr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Oval 45">
              <a:extLst>
                <a:ext uri="{FF2B5EF4-FFF2-40B4-BE49-F238E27FC236}">
                  <a16:creationId xmlns:a16="http://schemas.microsoft.com/office/drawing/2014/main" id="{874A7452-A16A-4010-AC8C-B26FAB858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2350" y="4810125"/>
              <a:ext cx="246063" cy="244475"/>
            </a:xfrm>
            <a:prstGeom prst="ellipse">
              <a:avLst/>
            </a:prstGeom>
            <a:solidFill>
              <a:srgbClr val="FFF8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Oval 46">
              <a:extLst>
                <a:ext uri="{FF2B5EF4-FFF2-40B4-BE49-F238E27FC236}">
                  <a16:creationId xmlns:a16="http://schemas.microsoft.com/office/drawing/2014/main" id="{8F1AAB5D-9F61-4966-8AE8-68089476B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1573213"/>
              <a:ext cx="163513" cy="161925"/>
            </a:xfrm>
            <a:prstGeom prst="ellipse">
              <a:avLst/>
            </a:prstGeom>
            <a:solidFill>
              <a:srgbClr val="FFF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Oval 47">
              <a:extLst>
                <a:ext uri="{FF2B5EF4-FFF2-40B4-BE49-F238E27FC236}">
                  <a16:creationId xmlns:a16="http://schemas.microsoft.com/office/drawing/2014/main" id="{35D26A67-2D6C-4D1F-8F46-B7C4D487D8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1200" y="5389563"/>
              <a:ext cx="120650" cy="120650"/>
            </a:xfrm>
            <a:prstGeom prst="ellipse">
              <a:avLst/>
            </a:prstGeom>
            <a:solidFill>
              <a:srgbClr val="BCE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Oval 48">
              <a:extLst>
                <a:ext uri="{FF2B5EF4-FFF2-40B4-BE49-F238E27FC236}">
                  <a16:creationId xmlns:a16="http://schemas.microsoft.com/office/drawing/2014/main" id="{EB8C0118-1C52-48E5-AE9B-00A8C1791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238" y="4251325"/>
              <a:ext cx="52388" cy="5715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Oval 49">
              <a:extLst>
                <a:ext uri="{FF2B5EF4-FFF2-40B4-BE49-F238E27FC236}">
                  <a16:creationId xmlns:a16="http://schemas.microsoft.com/office/drawing/2014/main" id="{F52A3906-38F8-4A80-95C6-AC50F73A6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7513" y="4845050"/>
              <a:ext cx="57150" cy="57150"/>
            </a:xfrm>
            <a:prstGeom prst="ellipse">
              <a:avLst/>
            </a:prstGeom>
            <a:solidFill>
              <a:srgbClr val="C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50">
              <a:extLst>
                <a:ext uri="{FF2B5EF4-FFF2-40B4-BE49-F238E27FC236}">
                  <a16:creationId xmlns:a16="http://schemas.microsoft.com/office/drawing/2014/main" id="{A57CC7A2-5683-4B7E-8E6E-18A46D7B84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5578475"/>
              <a:ext cx="55563" cy="55563"/>
            </a:xfrm>
            <a:prstGeom prst="ellipse">
              <a:avLst/>
            </a:prstGeom>
            <a:solidFill>
              <a:srgbClr val="C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51">
              <a:extLst>
                <a:ext uri="{FF2B5EF4-FFF2-40B4-BE49-F238E27FC236}">
                  <a16:creationId xmlns:a16="http://schemas.microsoft.com/office/drawing/2014/main" id="{717B9D89-A7E0-437F-9D11-BE28D3D5E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938" y="2301875"/>
              <a:ext cx="52388" cy="53975"/>
            </a:xfrm>
            <a:prstGeom prst="ellipse">
              <a:avLst/>
            </a:prstGeom>
            <a:solidFill>
              <a:srgbClr val="C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52">
              <a:extLst>
                <a:ext uri="{FF2B5EF4-FFF2-40B4-BE49-F238E27FC236}">
                  <a16:creationId xmlns:a16="http://schemas.microsoft.com/office/drawing/2014/main" id="{B23BE3B8-235E-47F2-B8FE-A9C64365E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625" y="884238"/>
              <a:ext cx="1495425" cy="1262063"/>
            </a:xfrm>
            <a:custGeom>
              <a:avLst/>
              <a:gdLst>
                <a:gd name="T0" fmla="*/ 482 w 506"/>
                <a:gd name="T1" fmla="*/ 427 h 427"/>
                <a:gd name="T2" fmla="*/ 24 w 506"/>
                <a:gd name="T3" fmla="*/ 427 h 427"/>
                <a:gd name="T4" fmla="*/ 0 w 506"/>
                <a:gd name="T5" fmla="*/ 404 h 427"/>
                <a:gd name="T6" fmla="*/ 0 w 506"/>
                <a:gd name="T7" fmla="*/ 24 h 427"/>
                <a:gd name="T8" fmla="*/ 24 w 506"/>
                <a:gd name="T9" fmla="*/ 0 h 427"/>
                <a:gd name="T10" fmla="*/ 482 w 506"/>
                <a:gd name="T11" fmla="*/ 0 h 427"/>
                <a:gd name="T12" fmla="*/ 506 w 506"/>
                <a:gd name="T13" fmla="*/ 24 h 427"/>
                <a:gd name="T14" fmla="*/ 506 w 506"/>
                <a:gd name="T15" fmla="*/ 404 h 427"/>
                <a:gd name="T16" fmla="*/ 482 w 506"/>
                <a:gd name="T17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427">
                  <a:moveTo>
                    <a:pt x="482" y="427"/>
                  </a:moveTo>
                  <a:cubicBezTo>
                    <a:pt x="24" y="427"/>
                    <a:pt x="24" y="427"/>
                    <a:pt x="24" y="427"/>
                  </a:cubicBezTo>
                  <a:cubicBezTo>
                    <a:pt x="11" y="427"/>
                    <a:pt x="0" y="417"/>
                    <a:pt x="0" y="40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496" y="0"/>
                    <a:pt x="506" y="10"/>
                    <a:pt x="506" y="24"/>
                  </a:cubicBezTo>
                  <a:cubicBezTo>
                    <a:pt x="506" y="404"/>
                    <a:pt x="506" y="404"/>
                    <a:pt x="506" y="404"/>
                  </a:cubicBezTo>
                  <a:cubicBezTo>
                    <a:pt x="506" y="417"/>
                    <a:pt x="496" y="427"/>
                    <a:pt x="482" y="427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53">
              <a:extLst>
                <a:ext uri="{FF2B5EF4-FFF2-40B4-BE49-F238E27FC236}">
                  <a16:creationId xmlns:a16="http://schemas.microsoft.com/office/drawing/2014/main" id="{D84B3916-8C38-4283-803E-E440BD127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625" y="884238"/>
              <a:ext cx="1495425" cy="1262063"/>
            </a:xfrm>
            <a:custGeom>
              <a:avLst/>
              <a:gdLst>
                <a:gd name="T0" fmla="*/ 482 w 506"/>
                <a:gd name="T1" fmla="*/ 427 h 427"/>
                <a:gd name="T2" fmla="*/ 24 w 506"/>
                <a:gd name="T3" fmla="*/ 427 h 427"/>
                <a:gd name="T4" fmla="*/ 0 w 506"/>
                <a:gd name="T5" fmla="*/ 404 h 427"/>
                <a:gd name="T6" fmla="*/ 0 w 506"/>
                <a:gd name="T7" fmla="*/ 24 h 427"/>
                <a:gd name="T8" fmla="*/ 24 w 506"/>
                <a:gd name="T9" fmla="*/ 0 h 427"/>
                <a:gd name="T10" fmla="*/ 482 w 506"/>
                <a:gd name="T11" fmla="*/ 0 h 427"/>
                <a:gd name="T12" fmla="*/ 506 w 506"/>
                <a:gd name="T13" fmla="*/ 24 h 427"/>
                <a:gd name="T14" fmla="*/ 506 w 506"/>
                <a:gd name="T15" fmla="*/ 404 h 427"/>
                <a:gd name="T16" fmla="*/ 482 w 506"/>
                <a:gd name="T17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427">
                  <a:moveTo>
                    <a:pt x="482" y="427"/>
                  </a:moveTo>
                  <a:cubicBezTo>
                    <a:pt x="24" y="427"/>
                    <a:pt x="24" y="427"/>
                    <a:pt x="24" y="427"/>
                  </a:cubicBezTo>
                  <a:cubicBezTo>
                    <a:pt x="11" y="427"/>
                    <a:pt x="0" y="417"/>
                    <a:pt x="0" y="40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496" y="0"/>
                    <a:pt x="506" y="10"/>
                    <a:pt x="506" y="24"/>
                  </a:cubicBezTo>
                  <a:cubicBezTo>
                    <a:pt x="506" y="404"/>
                    <a:pt x="506" y="404"/>
                    <a:pt x="506" y="404"/>
                  </a:cubicBezTo>
                  <a:cubicBezTo>
                    <a:pt x="506" y="417"/>
                    <a:pt x="496" y="427"/>
                    <a:pt x="482" y="427"/>
                  </a:cubicBezTo>
                  <a:close/>
                </a:path>
              </a:pathLst>
            </a:cu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Rectangle 54">
              <a:extLst>
                <a:ext uri="{FF2B5EF4-FFF2-40B4-BE49-F238E27FC236}">
                  <a16:creationId xmlns:a16="http://schemas.microsoft.com/office/drawing/2014/main" id="{4E385232-7AA0-4AF3-83E1-779FDAEB5D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1004888"/>
              <a:ext cx="1250950" cy="1019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55">
              <a:extLst>
                <a:ext uri="{FF2B5EF4-FFF2-40B4-BE49-F238E27FC236}">
                  <a16:creationId xmlns:a16="http://schemas.microsoft.com/office/drawing/2014/main" id="{C8387EA5-BF6A-4A76-8E47-DD1505E86A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350" y="1350963"/>
              <a:ext cx="309563" cy="531813"/>
            </a:xfrm>
            <a:custGeom>
              <a:avLst/>
              <a:gdLst>
                <a:gd name="T0" fmla="*/ 195 w 195"/>
                <a:gd name="T1" fmla="*/ 15 h 335"/>
                <a:gd name="T2" fmla="*/ 32 w 195"/>
                <a:gd name="T3" fmla="*/ 335 h 335"/>
                <a:gd name="T4" fmla="*/ 0 w 195"/>
                <a:gd name="T5" fmla="*/ 320 h 335"/>
                <a:gd name="T6" fmla="*/ 164 w 195"/>
                <a:gd name="T7" fmla="*/ 0 h 335"/>
                <a:gd name="T8" fmla="*/ 195 w 195"/>
                <a:gd name="T9" fmla="*/ 1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335">
                  <a:moveTo>
                    <a:pt x="195" y="15"/>
                  </a:moveTo>
                  <a:lnTo>
                    <a:pt x="32" y="335"/>
                  </a:lnTo>
                  <a:lnTo>
                    <a:pt x="0" y="320"/>
                  </a:lnTo>
                  <a:lnTo>
                    <a:pt x="164" y="0"/>
                  </a:lnTo>
                  <a:lnTo>
                    <a:pt x="195" y="15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56">
              <a:extLst>
                <a:ext uri="{FF2B5EF4-FFF2-40B4-BE49-F238E27FC236}">
                  <a16:creationId xmlns:a16="http://schemas.microsoft.com/office/drawing/2014/main" id="{4AFE43A4-9C7A-4209-8634-004F660821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1357313"/>
              <a:ext cx="236538" cy="371475"/>
            </a:xfrm>
            <a:custGeom>
              <a:avLst/>
              <a:gdLst>
                <a:gd name="T0" fmla="*/ 30 w 149"/>
                <a:gd name="T1" fmla="*/ 0 h 234"/>
                <a:gd name="T2" fmla="*/ 149 w 149"/>
                <a:gd name="T3" fmla="*/ 217 h 234"/>
                <a:gd name="T4" fmla="*/ 119 w 149"/>
                <a:gd name="T5" fmla="*/ 234 h 234"/>
                <a:gd name="T6" fmla="*/ 0 w 149"/>
                <a:gd name="T7" fmla="*/ 17 h 234"/>
                <a:gd name="T8" fmla="*/ 30 w 14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34">
                  <a:moveTo>
                    <a:pt x="30" y="0"/>
                  </a:moveTo>
                  <a:lnTo>
                    <a:pt x="149" y="217"/>
                  </a:lnTo>
                  <a:lnTo>
                    <a:pt x="119" y="234"/>
                  </a:lnTo>
                  <a:lnTo>
                    <a:pt x="0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57">
              <a:extLst>
                <a:ext uri="{FF2B5EF4-FFF2-40B4-BE49-F238E27FC236}">
                  <a16:creationId xmlns:a16="http://schemas.microsoft.com/office/drawing/2014/main" id="{A27C6ABF-054D-4DBF-84F7-F10F02405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863" y="1152525"/>
              <a:ext cx="188913" cy="654050"/>
            </a:xfrm>
            <a:custGeom>
              <a:avLst/>
              <a:gdLst>
                <a:gd name="T0" fmla="*/ 33 w 119"/>
                <a:gd name="T1" fmla="*/ 0 h 412"/>
                <a:gd name="T2" fmla="*/ 119 w 119"/>
                <a:gd name="T3" fmla="*/ 406 h 412"/>
                <a:gd name="T4" fmla="*/ 85 w 119"/>
                <a:gd name="T5" fmla="*/ 412 h 412"/>
                <a:gd name="T6" fmla="*/ 0 w 119"/>
                <a:gd name="T7" fmla="*/ 8 h 412"/>
                <a:gd name="T8" fmla="*/ 33 w 119"/>
                <a:gd name="T9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412">
                  <a:moveTo>
                    <a:pt x="33" y="0"/>
                  </a:moveTo>
                  <a:lnTo>
                    <a:pt x="119" y="406"/>
                  </a:lnTo>
                  <a:lnTo>
                    <a:pt x="85" y="412"/>
                  </a:lnTo>
                  <a:lnTo>
                    <a:pt x="0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58">
              <a:extLst>
                <a:ext uri="{FF2B5EF4-FFF2-40B4-BE49-F238E27FC236}">
                  <a16:creationId xmlns:a16="http://schemas.microsoft.com/office/drawing/2014/main" id="{C6C3F500-71DB-4B96-8FF9-77A9EDC2A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1147763"/>
              <a:ext cx="309563" cy="531813"/>
            </a:xfrm>
            <a:custGeom>
              <a:avLst/>
              <a:gdLst>
                <a:gd name="T0" fmla="*/ 195 w 195"/>
                <a:gd name="T1" fmla="*/ 15 h 335"/>
                <a:gd name="T2" fmla="*/ 32 w 195"/>
                <a:gd name="T3" fmla="*/ 335 h 335"/>
                <a:gd name="T4" fmla="*/ 0 w 195"/>
                <a:gd name="T5" fmla="*/ 320 h 335"/>
                <a:gd name="T6" fmla="*/ 164 w 195"/>
                <a:gd name="T7" fmla="*/ 0 h 335"/>
                <a:gd name="T8" fmla="*/ 195 w 195"/>
                <a:gd name="T9" fmla="*/ 1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335">
                  <a:moveTo>
                    <a:pt x="195" y="15"/>
                  </a:moveTo>
                  <a:lnTo>
                    <a:pt x="32" y="335"/>
                  </a:lnTo>
                  <a:lnTo>
                    <a:pt x="0" y="320"/>
                  </a:lnTo>
                  <a:lnTo>
                    <a:pt x="164" y="0"/>
                  </a:lnTo>
                  <a:lnTo>
                    <a:pt x="195" y="15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59">
              <a:extLst>
                <a:ext uri="{FF2B5EF4-FFF2-40B4-BE49-F238E27FC236}">
                  <a16:creationId xmlns:a16="http://schemas.microsoft.com/office/drawing/2014/main" id="{182E0B2F-6FD8-4E83-8F51-AF90FCDA333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863" y="1247775"/>
              <a:ext cx="274638" cy="601663"/>
            </a:xfrm>
            <a:custGeom>
              <a:avLst/>
              <a:gdLst>
                <a:gd name="T0" fmla="*/ 173 w 173"/>
                <a:gd name="T1" fmla="*/ 13 h 379"/>
                <a:gd name="T2" fmla="*/ 33 w 173"/>
                <a:gd name="T3" fmla="*/ 379 h 379"/>
                <a:gd name="T4" fmla="*/ 0 w 173"/>
                <a:gd name="T5" fmla="*/ 368 h 379"/>
                <a:gd name="T6" fmla="*/ 141 w 173"/>
                <a:gd name="T7" fmla="*/ 0 h 379"/>
                <a:gd name="T8" fmla="*/ 173 w 173"/>
                <a:gd name="T9" fmla="*/ 1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379">
                  <a:moveTo>
                    <a:pt x="173" y="13"/>
                  </a:moveTo>
                  <a:lnTo>
                    <a:pt x="33" y="379"/>
                  </a:lnTo>
                  <a:lnTo>
                    <a:pt x="0" y="368"/>
                  </a:lnTo>
                  <a:lnTo>
                    <a:pt x="141" y="0"/>
                  </a:lnTo>
                  <a:lnTo>
                    <a:pt x="173" y="13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Oval 60">
              <a:extLst>
                <a:ext uri="{FF2B5EF4-FFF2-40B4-BE49-F238E27FC236}">
                  <a16:creationId xmlns:a16="http://schemas.microsoft.com/office/drawing/2014/main" id="{E586EEF0-F912-4633-BEB4-CA15FA482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1728788"/>
              <a:ext cx="150813" cy="150813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Oval 61">
              <a:extLst>
                <a:ext uri="{FF2B5EF4-FFF2-40B4-BE49-F238E27FC236}">
                  <a16:creationId xmlns:a16="http://schemas.microsoft.com/office/drawing/2014/main" id="{82E826B3-1E6E-488F-900A-12ED6E7BD7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619250"/>
              <a:ext cx="150813" cy="150813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Oval 62">
              <a:extLst>
                <a:ext uri="{FF2B5EF4-FFF2-40B4-BE49-F238E27FC236}">
                  <a16:creationId xmlns:a16="http://schemas.microsoft.com/office/drawing/2014/main" id="{19D72D01-BD72-4421-8188-93625AF28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525" y="1711325"/>
              <a:ext cx="150813" cy="150813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Oval 63">
              <a:extLst>
                <a:ext uri="{FF2B5EF4-FFF2-40B4-BE49-F238E27FC236}">
                  <a16:creationId xmlns:a16="http://schemas.microsoft.com/office/drawing/2014/main" id="{94CC0FBA-E93A-46F5-880C-AF86017163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7900" y="1319213"/>
              <a:ext cx="123825" cy="120650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Oval 64">
              <a:extLst>
                <a:ext uri="{FF2B5EF4-FFF2-40B4-BE49-F238E27FC236}">
                  <a16:creationId xmlns:a16="http://schemas.microsoft.com/office/drawing/2014/main" id="{5F87B6CD-D022-4D29-A59D-7DD38C510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1111250"/>
              <a:ext cx="125413" cy="123825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Oval 65">
              <a:extLst>
                <a:ext uri="{FF2B5EF4-FFF2-40B4-BE49-F238E27FC236}">
                  <a16:creationId xmlns:a16="http://schemas.microsoft.com/office/drawing/2014/main" id="{4ECAE209-1C71-40A4-8DE6-7F14589FA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1193800"/>
              <a:ext cx="122238" cy="122238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66">
              <a:extLst>
                <a:ext uri="{FF2B5EF4-FFF2-40B4-BE49-F238E27FC236}">
                  <a16:creationId xmlns:a16="http://schemas.microsoft.com/office/drawing/2014/main" id="{ADAB5EF4-D643-493C-99B7-AC65DB7D60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1162050"/>
              <a:ext cx="1522413" cy="800100"/>
            </a:xfrm>
            <a:custGeom>
              <a:avLst/>
              <a:gdLst>
                <a:gd name="T0" fmla="*/ 495 w 515"/>
                <a:gd name="T1" fmla="*/ 271 h 271"/>
                <a:gd name="T2" fmla="*/ 20 w 515"/>
                <a:gd name="T3" fmla="*/ 271 h 271"/>
                <a:gd name="T4" fmla="*/ 0 w 515"/>
                <a:gd name="T5" fmla="*/ 251 h 271"/>
                <a:gd name="T6" fmla="*/ 0 w 515"/>
                <a:gd name="T7" fmla="*/ 20 h 271"/>
                <a:gd name="T8" fmla="*/ 20 w 515"/>
                <a:gd name="T9" fmla="*/ 0 h 271"/>
                <a:gd name="T10" fmla="*/ 495 w 515"/>
                <a:gd name="T11" fmla="*/ 0 h 271"/>
                <a:gd name="T12" fmla="*/ 515 w 515"/>
                <a:gd name="T13" fmla="*/ 20 h 271"/>
                <a:gd name="T14" fmla="*/ 515 w 515"/>
                <a:gd name="T15" fmla="*/ 251 h 271"/>
                <a:gd name="T16" fmla="*/ 495 w 515"/>
                <a:gd name="T1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271">
                  <a:moveTo>
                    <a:pt x="495" y="271"/>
                  </a:moveTo>
                  <a:cubicBezTo>
                    <a:pt x="20" y="271"/>
                    <a:pt x="20" y="271"/>
                    <a:pt x="20" y="271"/>
                  </a:cubicBezTo>
                  <a:cubicBezTo>
                    <a:pt x="9" y="271"/>
                    <a:pt x="0" y="262"/>
                    <a:pt x="0" y="25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506" y="0"/>
                    <a:pt x="515" y="9"/>
                    <a:pt x="515" y="20"/>
                  </a:cubicBezTo>
                  <a:cubicBezTo>
                    <a:pt x="515" y="251"/>
                    <a:pt x="515" y="251"/>
                    <a:pt x="515" y="251"/>
                  </a:cubicBezTo>
                  <a:cubicBezTo>
                    <a:pt x="515" y="262"/>
                    <a:pt x="506" y="271"/>
                    <a:pt x="495" y="271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Rectangle 67">
              <a:extLst>
                <a:ext uri="{FF2B5EF4-FFF2-40B4-BE49-F238E27FC236}">
                  <a16:creationId xmlns:a16="http://schemas.microsoft.com/office/drawing/2014/main" id="{951D5D2A-C9C2-4B8D-B606-06B6CF2EDF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663" y="1244600"/>
              <a:ext cx="1331913" cy="649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68">
              <a:extLst>
                <a:ext uri="{FF2B5EF4-FFF2-40B4-BE49-F238E27FC236}">
                  <a16:creationId xmlns:a16="http://schemas.microsoft.com/office/drawing/2014/main" id="{EA1464AC-388A-4FB0-8A95-DD55D779A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1162050"/>
              <a:ext cx="1522413" cy="800100"/>
            </a:xfrm>
            <a:custGeom>
              <a:avLst/>
              <a:gdLst>
                <a:gd name="T0" fmla="*/ 495 w 515"/>
                <a:gd name="T1" fmla="*/ 271 h 271"/>
                <a:gd name="T2" fmla="*/ 20 w 515"/>
                <a:gd name="T3" fmla="*/ 271 h 271"/>
                <a:gd name="T4" fmla="*/ 0 w 515"/>
                <a:gd name="T5" fmla="*/ 251 h 271"/>
                <a:gd name="T6" fmla="*/ 0 w 515"/>
                <a:gd name="T7" fmla="*/ 20 h 271"/>
                <a:gd name="T8" fmla="*/ 20 w 515"/>
                <a:gd name="T9" fmla="*/ 0 h 271"/>
                <a:gd name="T10" fmla="*/ 495 w 515"/>
                <a:gd name="T11" fmla="*/ 0 h 271"/>
                <a:gd name="T12" fmla="*/ 515 w 515"/>
                <a:gd name="T13" fmla="*/ 20 h 271"/>
                <a:gd name="T14" fmla="*/ 515 w 515"/>
                <a:gd name="T15" fmla="*/ 251 h 271"/>
                <a:gd name="T16" fmla="*/ 495 w 515"/>
                <a:gd name="T1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271">
                  <a:moveTo>
                    <a:pt x="495" y="271"/>
                  </a:moveTo>
                  <a:cubicBezTo>
                    <a:pt x="20" y="271"/>
                    <a:pt x="20" y="271"/>
                    <a:pt x="20" y="271"/>
                  </a:cubicBezTo>
                  <a:cubicBezTo>
                    <a:pt x="9" y="271"/>
                    <a:pt x="0" y="262"/>
                    <a:pt x="0" y="25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506" y="0"/>
                    <a:pt x="515" y="9"/>
                    <a:pt x="515" y="20"/>
                  </a:cubicBezTo>
                  <a:cubicBezTo>
                    <a:pt x="515" y="251"/>
                    <a:pt x="515" y="251"/>
                    <a:pt x="515" y="251"/>
                  </a:cubicBezTo>
                  <a:cubicBezTo>
                    <a:pt x="515" y="262"/>
                    <a:pt x="506" y="271"/>
                    <a:pt x="495" y="271"/>
                  </a:cubicBezTo>
                  <a:close/>
                </a:path>
              </a:pathLst>
            </a:cu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69">
              <a:extLst>
                <a:ext uri="{FF2B5EF4-FFF2-40B4-BE49-F238E27FC236}">
                  <a16:creationId xmlns:a16="http://schemas.microsoft.com/office/drawing/2014/main" id="{DD9CB014-E69F-44D3-88A4-6DD7265E9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303338"/>
              <a:ext cx="950913" cy="109538"/>
            </a:xfrm>
            <a:custGeom>
              <a:avLst/>
              <a:gdLst>
                <a:gd name="T0" fmla="*/ 306 w 322"/>
                <a:gd name="T1" fmla="*/ 37 h 37"/>
                <a:gd name="T2" fmla="*/ 16 w 322"/>
                <a:gd name="T3" fmla="*/ 37 h 37"/>
                <a:gd name="T4" fmla="*/ 0 w 322"/>
                <a:gd name="T5" fmla="*/ 21 h 37"/>
                <a:gd name="T6" fmla="*/ 0 w 322"/>
                <a:gd name="T7" fmla="*/ 16 h 37"/>
                <a:gd name="T8" fmla="*/ 16 w 322"/>
                <a:gd name="T9" fmla="*/ 0 h 37"/>
                <a:gd name="T10" fmla="*/ 306 w 322"/>
                <a:gd name="T11" fmla="*/ 0 h 37"/>
                <a:gd name="T12" fmla="*/ 322 w 322"/>
                <a:gd name="T13" fmla="*/ 16 h 37"/>
                <a:gd name="T14" fmla="*/ 322 w 322"/>
                <a:gd name="T15" fmla="*/ 21 h 37"/>
                <a:gd name="T16" fmla="*/ 306 w 32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7">
                  <a:moveTo>
                    <a:pt x="30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14" y="0"/>
                    <a:pt x="322" y="7"/>
                    <a:pt x="322" y="16"/>
                  </a:cubicBezTo>
                  <a:cubicBezTo>
                    <a:pt x="322" y="21"/>
                    <a:pt x="322" y="21"/>
                    <a:pt x="322" y="21"/>
                  </a:cubicBezTo>
                  <a:cubicBezTo>
                    <a:pt x="322" y="30"/>
                    <a:pt x="314" y="37"/>
                    <a:pt x="306" y="37"/>
                  </a:cubicBezTo>
                  <a:close/>
                </a:path>
              </a:pathLst>
            </a:custGeom>
            <a:solidFill>
              <a:srgbClr val="D9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0">
              <a:extLst>
                <a:ext uri="{FF2B5EF4-FFF2-40B4-BE49-F238E27FC236}">
                  <a16:creationId xmlns:a16="http://schemas.microsoft.com/office/drawing/2014/main" id="{41DF3951-3C1B-44BD-94FA-D763714FA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303338"/>
              <a:ext cx="611188" cy="109538"/>
            </a:xfrm>
            <a:custGeom>
              <a:avLst/>
              <a:gdLst>
                <a:gd name="T0" fmla="*/ 191 w 207"/>
                <a:gd name="T1" fmla="*/ 37 h 37"/>
                <a:gd name="T2" fmla="*/ 16 w 207"/>
                <a:gd name="T3" fmla="*/ 37 h 37"/>
                <a:gd name="T4" fmla="*/ 0 w 207"/>
                <a:gd name="T5" fmla="*/ 21 h 37"/>
                <a:gd name="T6" fmla="*/ 0 w 207"/>
                <a:gd name="T7" fmla="*/ 16 h 37"/>
                <a:gd name="T8" fmla="*/ 16 w 207"/>
                <a:gd name="T9" fmla="*/ 0 h 37"/>
                <a:gd name="T10" fmla="*/ 191 w 207"/>
                <a:gd name="T11" fmla="*/ 0 h 37"/>
                <a:gd name="T12" fmla="*/ 207 w 207"/>
                <a:gd name="T13" fmla="*/ 16 h 37"/>
                <a:gd name="T14" fmla="*/ 207 w 207"/>
                <a:gd name="T15" fmla="*/ 21 h 37"/>
                <a:gd name="T16" fmla="*/ 191 w 20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7">
                  <a:moveTo>
                    <a:pt x="191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7" y="7"/>
                    <a:pt x="207" y="16"/>
                  </a:cubicBezTo>
                  <a:cubicBezTo>
                    <a:pt x="207" y="21"/>
                    <a:pt x="207" y="21"/>
                    <a:pt x="207" y="21"/>
                  </a:cubicBezTo>
                  <a:cubicBezTo>
                    <a:pt x="207" y="30"/>
                    <a:pt x="199" y="37"/>
                    <a:pt x="191" y="37"/>
                  </a:cubicBezTo>
                  <a:close/>
                </a:path>
              </a:pathLst>
            </a:custGeom>
            <a:solidFill>
              <a:srgbClr val="FFD5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1">
              <a:extLst>
                <a:ext uri="{FF2B5EF4-FFF2-40B4-BE49-F238E27FC236}">
                  <a16:creationId xmlns:a16="http://schemas.microsoft.com/office/drawing/2014/main" id="{7E7B4A4F-A7F8-4B80-A621-C8E6A86E33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711325"/>
              <a:ext cx="950913" cy="109538"/>
            </a:xfrm>
            <a:custGeom>
              <a:avLst/>
              <a:gdLst>
                <a:gd name="T0" fmla="*/ 306 w 322"/>
                <a:gd name="T1" fmla="*/ 37 h 37"/>
                <a:gd name="T2" fmla="*/ 16 w 322"/>
                <a:gd name="T3" fmla="*/ 37 h 37"/>
                <a:gd name="T4" fmla="*/ 0 w 322"/>
                <a:gd name="T5" fmla="*/ 21 h 37"/>
                <a:gd name="T6" fmla="*/ 0 w 322"/>
                <a:gd name="T7" fmla="*/ 16 h 37"/>
                <a:gd name="T8" fmla="*/ 16 w 322"/>
                <a:gd name="T9" fmla="*/ 0 h 37"/>
                <a:gd name="T10" fmla="*/ 306 w 322"/>
                <a:gd name="T11" fmla="*/ 0 h 37"/>
                <a:gd name="T12" fmla="*/ 322 w 322"/>
                <a:gd name="T13" fmla="*/ 16 h 37"/>
                <a:gd name="T14" fmla="*/ 322 w 322"/>
                <a:gd name="T15" fmla="*/ 21 h 37"/>
                <a:gd name="T16" fmla="*/ 306 w 32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7">
                  <a:moveTo>
                    <a:pt x="30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14" y="0"/>
                    <a:pt x="322" y="7"/>
                    <a:pt x="322" y="16"/>
                  </a:cubicBezTo>
                  <a:cubicBezTo>
                    <a:pt x="322" y="21"/>
                    <a:pt x="322" y="21"/>
                    <a:pt x="322" y="21"/>
                  </a:cubicBezTo>
                  <a:cubicBezTo>
                    <a:pt x="322" y="30"/>
                    <a:pt x="314" y="37"/>
                    <a:pt x="306" y="37"/>
                  </a:cubicBezTo>
                  <a:close/>
                </a:path>
              </a:pathLst>
            </a:custGeom>
            <a:solidFill>
              <a:srgbClr val="D9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72">
              <a:extLst>
                <a:ext uri="{FF2B5EF4-FFF2-40B4-BE49-F238E27FC236}">
                  <a16:creationId xmlns:a16="http://schemas.microsoft.com/office/drawing/2014/main" id="{A907A4FE-1A83-438F-85BF-EF0F47BA9C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711325"/>
              <a:ext cx="785813" cy="109538"/>
            </a:xfrm>
            <a:custGeom>
              <a:avLst/>
              <a:gdLst>
                <a:gd name="T0" fmla="*/ 250 w 266"/>
                <a:gd name="T1" fmla="*/ 37 h 37"/>
                <a:gd name="T2" fmla="*/ 16 w 266"/>
                <a:gd name="T3" fmla="*/ 37 h 37"/>
                <a:gd name="T4" fmla="*/ 0 w 266"/>
                <a:gd name="T5" fmla="*/ 21 h 37"/>
                <a:gd name="T6" fmla="*/ 0 w 266"/>
                <a:gd name="T7" fmla="*/ 16 h 37"/>
                <a:gd name="T8" fmla="*/ 16 w 266"/>
                <a:gd name="T9" fmla="*/ 0 h 37"/>
                <a:gd name="T10" fmla="*/ 250 w 266"/>
                <a:gd name="T11" fmla="*/ 0 h 37"/>
                <a:gd name="T12" fmla="*/ 266 w 266"/>
                <a:gd name="T13" fmla="*/ 16 h 37"/>
                <a:gd name="T14" fmla="*/ 266 w 266"/>
                <a:gd name="T15" fmla="*/ 21 h 37"/>
                <a:gd name="T16" fmla="*/ 250 w 266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37">
                  <a:moveTo>
                    <a:pt x="250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9" y="0"/>
                    <a:pt x="266" y="7"/>
                    <a:pt x="266" y="16"/>
                  </a:cubicBezTo>
                  <a:cubicBezTo>
                    <a:pt x="266" y="21"/>
                    <a:pt x="266" y="21"/>
                    <a:pt x="266" y="21"/>
                  </a:cubicBezTo>
                  <a:cubicBezTo>
                    <a:pt x="266" y="30"/>
                    <a:pt x="259" y="37"/>
                    <a:pt x="250" y="37"/>
                  </a:cubicBezTo>
                  <a:close/>
                </a:path>
              </a:pathLst>
            </a:custGeom>
            <a:solidFill>
              <a:srgbClr val="FF9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73">
              <a:extLst>
                <a:ext uri="{FF2B5EF4-FFF2-40B4-BE49-F238E27FC236}">
                  <a16:creationId xmlns:a16="http://schemas.microsoft.com/office/drawing/2014/main" id="{A16378B6-930C-4399-80B5-180E86228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508125"/>
              <a:ext cx="950913" cy="107950"/>
            </a:xfrm>
            <a:custGeom>
              <a:avLst/>
              <a:gdLst>
                <a:gd name="T0" fmla="*/ 306 w 322"/>
                <a:gd name="T1" fmla="*/ 37 h 37"/>
                <a:gd name="T2" fmla="*/ 16 w 322"/>
                <a:gd name="T3" fmla="*/ 37 h 37"/>
                <a:gd name="T4" fmla="*/ 0 w 322"/>
                <a:gd name="T5" fmla="*/ 21 h 37"/>
                <a:gd name="T6" fmla="*/ 0 w 322"/>
                <a:gd name="T7" fmla="*/ 16 h 37"/>
                <a:gd name="T8" fmla="*/ 16 w 322"/>
                <a:gd name="T9" fmla="*/ 0 h 37"/>
                <a:gd name="T10" fmla="*/ 306 w 322"/>
                <a:gd name="T11" fmla="*/ 0 h 37"/>
                <a:gd name="T12" fmla="*/ 322 w 322"/>
                <a:gd name="T13" fmla="*/ 16 h 37"/>
                <a:gd name="T14" fmla="*/ 322 w 322"/>
                <a:gd name="T15" fmla="*/ 21 h 37"/>
                <a:gd name="T16" fmla="*/ 306 w 32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7">
                  <a:moveTo>
                    <a:pt x="30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14" y="0"/>
                    <a:pt x="322" y="7"/>
                    <a:pt x="322" y="16"/>
                  </a:cubicBezTo>
                  <a:cubicBezTo>
                    <a:pt x="322" y="21"/>
                    <a:pt x="322" y="21"/>
                    <a:pt x="322" y="21"/>
                  </a:cubicBezTo>
                  <a:cubicBezTo>
                    <a:pt x="322" y="30"/>
                    <a:pt x="314" y="37"/>
                    <a:pt x="306" y="37"/>
                  </a:cubicBezTo>
                  <a:close/>
                </a:path>
              </a:pathLst>
            </a:custGeom>
            <a:solidFill>
              <a:srgbClr val="D9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74">
              <a:extLst>
                <a:ext uri="{FF2B5EF4-FFF2-40B4-BE49-F238E27FC236}">
                  <a16:creationId xmlns:a16="http://schemas.microsoft.com/office/drawing/2014/main" id="{50B263C3-90D8-47DE-B157-315B13B8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508125"/>
              <a:ext cx="392113" cy="107950"/>
            </a:xfrm>
            <a:custGeom>
              <a:avLst/>
              <a:gdLst>
                <a:gd name="T0" fmla="*/ 117 w 133"/>
                <a:gd name="T1" fmla="*/ 37 h 37"/>
                <a:gd name="T2" fmla="*/ 16 w 133"/>
                <a:gd name="T3" fmla="*/ 37 h 37"/>
                <a:gd name="T4" fmla="*/ 0 w 133"/>
                <a:gd name="T5" fmla="*/ 21 h 37"/>
                <a:gd name="T6" fmla="*/ 0 w 133"/>
                <a:gd name="T7" fmla="*/ 16 h 37"/>
                <a:gd name="T8" fmla="*/ 16 w 133"/>
                <a:gd name="T9" fmla="*/ 0 h 37"/>
                <a:gd name="T10" fmla="*/ 117 w 133"/>
                <a:gd name="T11" fmla="*/ 0 h 37"/>
                <a:gd name="T12" fmla="*/ 133 w 133"/>
                <a:gd name="T13" fmla="*/ 16 h 37"/>
                <a:gd name="T14" fmla="*/ 133 w 133"/>
                <a:gd name="T15" fmla="*/ 21 h 37"/>
                <a:gd name="T16" fmla="*/ 117 w 133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37">
                  <a:moveTo>
                    <a:pt x="117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3" y="7"/>
                    <a:pt x="133" y="16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30"/>
                    <a:pt x="126" y="37"/>
                    <a:pt x="117" y="37"/>
                  </a:cubicBezTo>
                  <a:close/>
                </a:path>
              </a:pathLst>
            </a:custGeom>
            <a:solidFill>
              <a:srgbClr val="FFB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75">
              <a:extLst>
                <a:ext uri="{FF2B5EF4-FFF2-40B4-BE49-F238E27FC236}">
                  <a16:creationId xmlns:a16="http://schemas.microsoft.com/office/drawing/2014/main" id="{A9031E65-D676-462E-8EE0-2901A3D3B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775" y="4562475"/>
              <a:ext cx="230188" cy="230188"/>
            </a:xfrm>
            <a:custGeom>
              <a:avLst/>
              <a:gdLst>
                <a:gd name="T0" fmla="*/ 69 w 78"/>
                <a:gd name="T1" fmla="*/ 30 h 78"/>
                <a:gd name="T2" fmla="*/ 48 w 78"/>
                <a:gd name="T3" fmla="*/ 30 h 78"/>
                <a:gd name="T4" fmla="*/ 48 w 78"/>
                <a:gd name="T5" fmla="*/ 9 h 78"/>
                <a:gd name="T6" fmla="*/ 39 w 78"/>
                <a:gd name="T7" fmla="*/ 0 h 78"/>
                <a:gd name="T8" fmla="*/ 30 w 78"/>
                <a:gd name="T9" fmla="*/ 9 h 78"/>
                <a:gd name="T10" fmla="*/ 30 w 78"/>
                <a:gd name="T11" fmla="*/ 30 h 78"/>
                <a:gd name="T12" fmla="*/ 9 w 78"/>
                <a:gd name="T13" fmla="*/ 30 h 78"/>
                <a:gd name="T14" fmla="*/ 0 w 78"/>
                <a:gd name="T15" fmla="*/ 39 h 78"/>
                <a:gd name="T16" fmla="*/ 9 w 78"/>
                <a:gd name="T17" fmla="*/ 48 h 78"/>
                <a:gd name="T18" fmla="*/ 30 w 78"/>
                <a:gd name="T19" fmla="*/ 48 h 78"/>
                <a:gd name="T20" fmla="*/ 30 w 78"/>
                <a:gd name="T21" fmla="*/ 69 h 78"/>
                <a:gd name="T22" fmla="*/ 39 w 78"/>
                <a:gd name="T23" fmla="*/ 78 h 78"/>
                <a:gd name="T24" fmla="*/ 48 w 78"/>
                <a:gd name="T25" fmla="*/ 69 h 78"/>
                <a:gd name="T26" fmla="*/ 48 w 78"/>
                <a:gd name="T27" fmla="*/ 48 h 78"/>
                <a:gd name="T28" fmla="*/ 69 w 78"/>
                <a:gd name="T29" fmla="*/ 48 h 78"/>
                <a:gd name="T30" fmla="*/ 78 w 78"/>
                <a:gd name="T31" fmla="*/ 39 h 78"/>
                <a:gd name="T32" fmla="*/ 69 w 78"/>
                <a:gd name="T33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8">
                  <a:moveTo>
                    <a:pt x="69" y="30"/>
                  </a:moveTo>
                  <a:cubicBezTo>
                    <a:pt x="48" y="30"/>
                    <a:pt x="48" y="30"/>
                    <a:pt x="48" y="3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ubicBezTo>
                    <a:pt x="34" y="0"/>
                    <a:pt x="30" y="4"/>
                    <a:pt x="30" y="9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44"/>
                    <a:pt x="4" y="48"/>
                    <a:pt x="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74"/>
                    <a:pt x="34" y="78"/>
                    <a:pt x="39" y="78"/>
                  </a:cubicBezTo>
                  <a:cubicBezTo>
                    <a:pt x="44" y="78"/>
                    <a:pt x="48" y="74"/>
                    <a:pt x="48" y="6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4" y="48"/>
                    <a:pt x="78" y="44"/>
                    <a:pt x="78" y="39"/>
                  </a:cubicBezTo>
                  <a:cubicBezTo>
                    <a:pt x="78" y="34"/>
                    <a:pt x="74" y="30"/>
                    <a:pt x="69" y="30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76">
              <a:extLst>
                <a:ext uri="{FF2B5EF4-FFF2-40B4-BE49-F238E27FC236}">
                  <a16:creationId xmlns:a16="http://schemas.microsoft.com/office/drawing/2014/main" id="{9B43C810-987A-44A8-920E-B46255E53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2208213"/>
              <a:ext cx="230188" cy="230188"/>
            </a:xfrm>
            <a:custGeom>
              <a:avLst/>
              <a:gdLst>
                <a:gd name="T0" fmla="*/ 69 w 78"/>
                <a:gd name="T1" fmla="*/ 30 h 78"/>
                <a:gd name="T2" fmla="*/ 48 w 78"/>
                <a:gd name="T3" fmla="*/ 30 h 78"/>
                <a:gd name="T4" fmla="*/ 48 w 78"/>
                <a:gd name="T5" fmla="*/ 9 h 78"/>
                <a:gd name="T6" fmla="*/ 39 w 78"/>
                <a:gd name="T7" fmla="*/ 0 h 78"/>
                <a:gd name="T8" fmla="*/ 29 w 78"/>
                <a:gd name="T9" fmla="*/ 9 h 78"/>
                <a:gd name="T10" fmla="*/ 29 w 78"/>
                <a:gd name="T11" fmla="*/ 30 h 78"/>
                <a:gd name="T12" fmla="*/ 9 w 78"/>
                <a:gd name="T13" fmla="*/ 30 h 78"/>
                <a:gd name="T14" fmla="*/ 0 w 78"/>
                <a:gd name="T15" fmla="*/ 39 h 78"/>
                <a:gd name="T16" fmla="*/ 9 w 78"/>
                <a:gd name="T17" fmla="*/ 48 h 78"/>
                <a:gd name="T18" fmla="*/ 29 w 78"/>
                <a:gd name="T19" fmla="*/ 48 h 78"/>
                <a:gd name="T20" fmla="*/ 29 w 78"/>
                <a:gd name="T21" fmla="*/ 69 h 78"/>
                <a:gd name="T22" fmla="*/ 39 w 78"/>
                <a:gd name="T23" fmla="*/ 78 h 78"/>
                <a:gd name="T24" fmla="*/ 48 w 78"/>
                <a:gd name="T25" fmla="*/ 69 h 78"/>
                <a:gd name="T26" fmla="*/ 48 w 78"/>
                <a:gd name="T27" fmla="*/ 48 h 78"/>
                <a:gd name="T28" fmla="*/ 69 w 78"/>
                <a:gd name="T29" fmla="*/ 48 h 78"/>
                <a:gd name="T30" fmla="*/ 78 w 78"/>
                <a:gd name="T31" fmla="*/ 39 h 78"/>
                <a:gd name="T32" fmla="*/ 69 w 78"/>
                <a:gd name="T33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8">
                  <a:moveTo>
                    <a:pt x="69" y="30"/>
                  </a:moveTo>
                  <a:cubicBezTo>
                    <a:pt x="48" y="30"/>
                    <a:pt x="48" y="30"/>
                    <a:pt x="48" y="3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ubicBezTo>
                    <a:pt x="34" y="0"/>
                    <a:pt x="29" y="4"/>
                    <a:pt x="29" y="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44"/>
                    <a:pt x="4" y="48"/>
                    <a:pt x="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74"/>
                    <a:pt x="34" y="78"/>
                    <a:pt x="39" y="78"/>
                  </a:cubicBezTo>
                  <a:cubicBezTo>
                    <a:pt x="44" y="78"/>
                    <a:pt x="48" y="74"/>
                    <a:pt x="48" y="6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4" y="48"/>
                    <a:pt x="78" y="44"/>
                    <a:pt x="78" y="39"/>
                  </a:cubicBezTo>
                  <a:cubicBezTo>
                    <a:pt x="78" y="34"/>
                    <a:pt x="74" y="30"/>
                    <a:pt x="69" y="30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77">
              <a:extLst>
                <a:ext uri="{FF2B5EF4-FFF2-40B4-BE49-F238E27FC236}">
                  <a16:creationId xmlns:a16="http://schemas.microsoft.com/office/drawing/2014/main" id="{18F1DD09-7F7B-4423-AEEC-7CAFE2105C3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5326063"/>
              <a:ext cx="1087438" cy="434975"/>
            </a:xfrm>
            <a:custGeom>
              <a:avLst/>
              <a:gdLst>
                <a:gd name="T0" fmla="*/ 685 w 685"/>
                <a:gd name="T1" fmla="*/ 274 h 274"/>
                <a:gd name="T2" fmla="*/ 0 w 685"/>
                <a:gd name="T3" fmla="*/ 274 h 274"/>
                <a:gd name="T4" fmla="*/ 69 w 685"/>
                <a:gd name="T5" fmla="*/ 0 h 274"/>
                <a:gd name="T6" fmla="*/ 616 w 685"/>
                <a:gd name="T7" fmla="*/ 0 h 274"/>
                <a:gd name="T8" fmla="*/ 685 w 685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274">
                  <a:moveTo>
                    <a:pt x="685" y="274"/>
                  </a:moveTo>
                  <a:lnTo>
                    <a:pt x="0" y="274"/>
                  </a:lnTo>
                  <a:lnTo>
                    <a:pt x="69" y="0"/>
                  </a:lnTo>
                  <a:lnTo>
                    <a:pt x="616" y="0"/>
                  </a:lnTo>
                  <a:lnTo>
                    <a:pt x="685" y="274"/>
                  </a:lnTo>
                  <a:close/>
                </a:path>
              </a:pathLst>
            </a:custGeom>
            <a:solidFill>
              <a:srgbClr val="C3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78">
              <a:extLst>
                <a:ext uri="{FF2B5EF4-FFF2-40B4-BE49-F238E27FC236}">
                  <a16:creationId xmlns:a16="http://schemas.microsoft.com/office/drawing/2014/main" id="{D246A016-4ECC-4213-BA19-C6B6417CC8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5421313"/>
              <a:ext cx="1087438" cy="339725"/>
            </a:xfrm>
            <a:custGeom>
              <a:avLst/>
              <a:gdLst>
                <a:gd name="T0" fmla="*/ 685 w 685"/>
                <a:gd name="T1" fmla="*/ 214 h 214"/>
                <a:gd name="T2" fmla="*/ 0 w 685"/>
                <a:gd name="T3" fmla="*/ 214 h 214"/>
                <a:gd name="T4" fmla="*/ 52 w 685"/>
                <a:gd name="T5" fmla="*/ 0 h 214"/>
                <a:gd name="T6" fmla="*/ 635 w 685"/>
                <a:gd name="T7" fmla="*/ 0 h 214"/>
                <a:gd name="T8" fmla="*/ 685 w 685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214">
                  <a:moveTo>
                    <a:pt x="685" y="214"/>
                  </a:moveTo>
                  <a:lnTo>
                    <a:pt x="0" y="214"/>
                  </a:lnTo>
                  <a:lnTo>
                    <a:pt x="52" y="0"/>
                  </a:lnTo>
                  <a:lnTo>
                    <a:pt x="635" y="0"/>
                  </a:lnTo>
                  <a:lnTo>
                    <a:pt x="685" y="214"/>
                  </a:lnTo>
                  <a:close/>
                </a:path>
              </a:pathLst>
            </a:custGeom>
            <a:solidFill>
              <a:srgbClr val="E2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79">
              <a:extLst>
                <a:ext uri="{FF2B5EF4-FFF2-40B4-BE49-F238E27FC236}">
                  <a16:creationId xmlns:a16="http://schemas.microsoft.com/office/drawing/2014/main" id="{2537D0DF-1195-4CED-8F0B-096B14E764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5326063"/>
              <a:ext cx="1087438" cy="434975"/>
            </a:xfrm>
            <a:custGeom>
              <a:avLst/>
              <a:gdLst>
                <a:gd name="T0" fmla="*/ 685 w 685"/>
                <a:gd name="T1" fmla="*/ 274 h 274"/>
                <a:gd name="T2" fmla="*/ 0 w 685"/>
                <a:gd name="T3" fmla="*/ 274 h 274"/>
                <a:gd name="T4" fmla="*/ 69 w 685"/>
                <a:gd name="T5" fmla="*/ 0 h 274"/>
                <a:gd name="T6" fmla="*/ 616 w 685"/>
                <a:gd name="T7" fmla="*/ 0 h 274"/>
                <a:gd name="T8" fmla="*/ 685 w 685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274">
                  <a:moveTo>
                    <a:pt x="685" y="274"/>
                  </a:moveTo>
                  <a:lnTo>
                    <a:pt x="0" y="274"/>
                  </a:lnTo>
                  <a:lnTo>
                    <a:pt x="69" y="0"/>
                  </a:lnTo>
                  <a:lnTo>
                    <a:pt x="616" y="0"/>
                  </a:lnTo>
                  <a:lnTo>
                    <a:pt x="685" y="274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0">
              <a:extLst>
                <a:ext uri="{FF2B5EF4-FFF2-40B4-BE49-F238E27FC236}">
                  <a16:creationId xmlns:a16="http://schemas.microsoft.com/office/drawing/2014/main" id="{33D2ECC7-DA5B-4984-A1A1-5E13FC549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5761038"/>
              <a:ext cx="1878013" cy="203200"/>
            </a:xfrm>
            <a:custGeom>
              <a:avLst/>
              <a:gdLst>
                <a:gd name="T0" fmla="*/ 605 w 635"/>
                <a:gd name="T1" fmla="*/ 69 h 69"/>
                <a:gd name="T2" fmla="*/ 30 w 635"/>
                <a:gd name="T3" fmla="*/ 69 h 69"/>
                <a:gd name="T4" fmla="*/ 0 w 635"/>
                <a:gd name="T5" fmla="*/ 39 h 69"/>
                <a:gd name="T6" fmla="*/ 0 w 635"/>
                <a:gd name="T7" fmla="*/ 30 h 69"/>
                <a:gd name="T8" fmla="*/ 30 w 635"/>
                <a:gd name="T9" fmla="*/ 0 h 69"/>
                <a:gd name="T10" fmla="*/ 605 w 635"/>
                <a:gd name="T11" fmla="*/ 0 h 69"/>
                <a:gd name="T12" fmla="*/ 635 w 635"/>
                <a:gd name="T13" fmla="*/ 30 h 69"/>
                <a:gd name="T14" fmla="*/ 635 w 635"/>
                <a:gd name="T15" fmla="*/ 39 h 69"/>
                <a:gd name="T16" fmla="*/ 605 w 635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69">
                  <a:moveTo>
                    <a:pt x="605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13" y="69"/>
                    <a:pt x="0" y="55"/>
                    <a:pt x="0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21" y="0"/>
                    <a:pt x="635" y="13"/>
                    <a:pt x="635" y="30"/>
                  </a:cubicBezTo>
                  <a:cubicBezTo>
                    <a:pt x="635" y="39"/>
                    <a:pt x="635" y="39"/>
                    <a:pt x="635" y="39"/>
                  </a:cubicBezTo>
                  <a:cubicBezTo>
                    <a:pt x="635" y="55"/>
                    <a:pt x="621" y="69"/>
                    <a:pt x="605" y="69"/>
                  </a:cubicBezTo>
                  <a:close/>
                </a:path>
              </a:pathLst>
            </a:custGeom>
            <a:solidFill>
              <a:srgbClr val="C3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1">
              <a:extLst>
                <a:ext uri="{FF2B5EF4-FFF2-40B4-BE49-F238E27FC236}">
                  <a16:creationId xmlns:a16="http://schemas.microsoft.com/office/drawing/2014/main" id="{DB233989-D7DC-44F6-A1A7-F4D548718D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5761038"/>
              <a:ext cx="1878013" cy="95250"/>
            </a:xfrm>
            <a:custGeom>
              <a:avLst/>
              <a:gdLst>
                <a:gd name="T0" fmla="*/ 630 w 635"/>
                <a:gd name="T1" fmla="*/ 32 h 32"/>
                <a:gd name="T2" fmla="*/ 4 w 635"/>
                <a:gd name="T3" fmla="*/ 32 h 32"/>
                <a:gd name="T4" fmla="*/ 0 w 635"/>
                <a:gd name="T5" fmla="*/ 28 h 32"/>
                <a:gd name="T6" fmla="*/ 0 w 635"/>
                <a:gd name="T7" fmla="*/ 21 h 32"/>
                <a:gd name="T8" fmla="*/ 21 w 635"/>
                <a:gd name="T9" fmla="*/ 0 h 32"/>
                <a:gd name="T10" fmla="*/ 611 w 635"/>
                <a:gd name="T11" fmla="*/ 0 h 32"/>
                <a:gd name="T12" fmla="*/ 635 w 635"/>
                <a:gd name="T13" fmla="*/ 24 h 32"/>
                <a:gd name="T14" fmla="*/ 635 w 635"/>
                <a:gd name="T15" fmla="*/ 28 h 32"/>
                <a:gd name="T16" fmla="*/ 630 w 635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32">
                  <a:moveTo>
                    <a:pt x="630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24" y="0"/>
                    <a:pt x="635" y="10"/>
                    <a:pt x="635" y="24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30"/>
                    <a:pt x="633" y="32"/>
                    <a:pt x="630" y="32"/>
                  </a:cubicBezTo>
                  <a:close/>
                </a:path>
              </a:pathLst>
            </a:custGeom>
            <a:solidFill>
              <a:srgbClr val="E2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82">
              <a:extLst>
                <a:ext uri="{FF2B5EF4-FFF2-40B4-BE49-F238E27FC236}">
                  <a16:creationId xmlns:a16="http://schemas.microsoft.com/office/drawing/2014/main" id="{74F1FB34-3D08-4F30-9A2E-E6BAEEF2D8E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5761038"/>
              <a:ext cx="1878013" cy="203200"/>
            </a:xfrm>
            <a:custGeom>
              <a:avLst/>
              <a:gdLst>
                <a:gd name="T0" fmla="*/ 605 w 635"/>
                <a:gd name="T1" fmla="*/ 69 h 69"/>
                <a:gd name="T2" fmla="*/ 30 w 635"/>
                <a:gd name="T3" fmla="*/ 69 h 69"/>
                <a:gd name="T4" fmla="*/ 0 w 635"/>
                <a:gd name="T5" fmla="*/ 39 h 69"/>
                <a:gd name="T6" fmla="*/ 0 w 635"/>
                <a:gd name="T7" fmla="*/ 30 h 69"/>
                <a:gd name="T8" fmla="*/ 30 w 635"/>
                <a:gd name="T9" fmla="*/ 0 h 69"/>
                <a:gd name="T10" fmla="*/ 605 w 635"/>
                <a:gd name="T11" fmla="*/ 0 h 69"/>
                <a:gd name="T12" fmla="*/ 635 w 635"/>
                <a:gd name="T13" fmla="*/ 30 h 69"/>
                <a:gd name="T14" fmla="*/ 635 w 635"/>
                <a:gd name="T15" fmla="*/ 39 h 69"/>
                <a:gd name="T16" fmla="*/ 605 w 635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69">
                  <a:moveTo>
                    <a:pt x="605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13" y="69"/>
                    <a:pt x="0" y="55"/>
                    <a:pt x="0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21" y="0"/>
                    <a:pt x="635" y="13"/>
                    <a:pt x="635" y="30"/>
                  </a:cubicBezTo>
                  <a:cubicBezTo>
                    <a:pt x="635" y="39"/>
                    <a:pt x="635" y="39"/>
                    <a:pt x="635" y="39"/>
                  </a:cubicBezTo>
                  <a:cubicBezTo>
                    <a:pt x="635" y="55"/>
                    <a:pt x="621" y="69"/>
                    <a:pt x="605" y="69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83">
              <a:extLst>
                <a:ext uri="{FF2B5EF4-FFF2-40B4-BE49-F238E27FC236}">
                  <a16:creationId xmlns:a16="http://schemas.microsoft.com/office/drawing/2014/main" id="{3C6C967B-9AC1-4C31-9F64-038D73861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5734050"/>
              <a:ext cx="585788" cy="230188"/>
            </a:xfrm>
            <a:custGeom>
              <a:avLst/>
              <a:gdLst>
                <a:gd name="T0" fmla="*/ 164 w 198"/>
                <a:gd name="T1" fmla="*/ 78 h 78"/>
                <a:gd name="T2" fmla="*/ 34 w 198"/>
                <a:gd name="T3" fmla="*/ 78 h 78"/>
                <a:gd name="T4" fmla="*/ 0 w 198"/>
                <a:gd name="T5" fmla="*/ 44 h 78"/>
                <a:gd name="T6" fmla="*/ 0 w 198"/>
                <a:gd name="T7" fmla="*/ 34 h 78"/>
                <a:gd name="T8" fmla="*/ 34 w 198"/>
                <a:gd name="T9" fmla="*/ 0 h 78"/>
                <a:gd name="T10" fmla="*/ 164 w 198"/>
                <a:gd name="T11" fmla="*/ 0 h 78"/>
                <a:gd name="T12" fmla="*/ 198 w 198"/>
                <a:gd name="T13" fmla="*/ 34 h 78"/>
                <a:gd name="T14" fmla="*/ 198 w 198"/>
                <a:gd name="T15" fmla="*/ 44 h 78"/>
                <a:gd name="T16" fmla="*/ 164 w 19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78">
                  <a:moveTo>
                    <a:pt x="164" y="78"/>
                  </a:moveTo>
                  <a:cubicBezTo>
                    <a:pt x="34" y="78"/>
                    <a:pt x="34" y="78"/>
                    <a:pt x="34" y="78"/>
                  </a:cubicBezTo>
                  <a:cubicBezTo>
                    <a:pt x="16" y="78"/>
                    <a:pt x="0" y="63"/>
                    <a:pt x="0" y="4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83" y="0"/>
                    <a:pt x="198" y="15"/>
                    <a:pt x="198" y="3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63"/>
                    <a:pt x="183" y="78"/>
                    <a:pt x="164" y="78"/>
                  </a:cubicBezTo>
                  <a:close/>
                </a:path>
              </a:pathLst>
            </a:custGeom>
            <a:solidFill>
              <a:srgbClr val="C3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84">
              <a:extLst>
                <a:ext uri="{FF2B5EF4-FFF2-40B4-BE49-F238E27FC236}">
                  <a16:creationId xmlns:a16="http://schemas.microsoft.com/office/drawing/2014/main" id="{15542C0F-59BB-4CF0-9871-CE2568A2D74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5734050"/>
              <a:ext cx="585788" cy="95250"/>
            </a:xfrm>
            <a:custGeom>
              <a:avLst/>
              <a:gdLst>
                <a:gd name="T0" fmla="*/ 198 w 198"/>
                <a:gd name="T1" fmla="*/ 32 h 32"/>
                <a:gd name="T2" fmla="*/ 0 w 198"/>
                <a:gd name="T3" fmla="*/ 32 h 32"/>
                <a:gd name="T4" fmla="*/ 0 w 198"/>
                <a:gd name="T5" fmla="*/ 19 h 32"/>
                <a:gd name="T6" fmla="*/ 19 w 198"/>
                <a:gd name="T7" fmla="*/ 0 h 32"/>
                <a:gd name="T8" fmla="*/ 177 w 198"/>
                <a:gd name="T9" fmla="*/ 0 h 32"/>
                <a:gd name="T10" fmla="*/ 198 w 198"/>
                <a:gd name="T11" fmla="*/ 21 h 32"/>
                <a:gd name="T12" fmla="*/ 198 w 19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32">
                  <a:moveTo>
                    <a:pt x="198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9" y="0"/>
                    <a:pt x="198" y="9"/>
                    <a:pt x="198" y="21"/>
                  </a:cubicBezTo>
                  <a:lnTo>
                    <a:pt x="198" y="32"/>
                  </a:lnTo>
                  <a:close/>
                </a:path>
              </a:pathLst>
            </a:custGeom>
            <a:solidFill>
              <a:srgbClr val="E2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85">
              <a:extLst>
                <a:ext uri="{FF2B5EF4-FFF2-40B4-BE49-F238E27FC236}">
                  <a16:creationId xmlns:a16="http://schemas.microsoft.com/office/drawing/2014/main" id="{5F6F2141-9E88-46C2-A848-14FCC76FF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5734050"/>
              <a:ext cx="585788" cy="230188"/>
            </a:xfrm>
            <a:custGeom>
              <a:avLst/>
              <a:gdLst>
                <a:gd name="T0" fmla="*/ 164 w 198"/>
                <a:gd name="T1" fmla="*/ 78 h 78"/>
                <a:gd name="T2" fmla="*/ 34 w 198"/>
                <a:gd name="T3" fmla="*/ 78 h 78"/>
                <a:gd name="T4" fmla="*/ 0 w 198"/>
                <a:gd name="T5" fmla="*/ 44 h 78"/>
                <a:gd name="T6" fmla="*/ 0 w 198"/>
                <a:gd name="T7" fmla="*/ 34 h 78"/>
                <a:gd name="T8" fmla="*/ 34 w 198"/>
                <a:gd name="T9" fmla="*/ 0 h 78"/>
                <a:gd name="T10" fmla="*/ 164 w 198"/>
                <a:gd name="T11" fmla="*/ 0 h 78"/>
                <a:gd name="T12" fmla="*/ 198 w 198"/>
                <a:gd name="T13" fmla="*/ 34 h 78"/>
                <a:gd name="T14" fmla="*/ 198 w 198"/>
                <a:gd name="T15" fmla="*/ 44 h 78"/>
                <a:gd name="T16" fmla="*/ 164 w 19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78">
                  <a:moveTo>
                    <a:pt x="164" y="78"/>
                  </a:moveTo>
                  <a:cubicBezTo>
                    <a:pt x="34" y="78"/>
                    <a:pt x="34" y="78"/>
                    <a:pt x="34" y="78"/>
                  </a:cubicBezTo>
                  <a:cubicBezTo>
                    <a:pt x="16" y="78"/>
                    <a:pt x="0" y="63"/>
                    <a:pt x="0" y="4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83" y="0"/>
                    <a:pt x="198" y="15"/>
                    <a:pt x="198" y="3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63"/>
                    <a:pt x="183" y="78"/>
                    <a:pt x="164" y="78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86">
              <a:extLst>
                <a:ext uri="{FF2B5EF4-FFF2-40B4-BE49-F238E27FC236}">
                  <a16:creationId xmlns:a16="http://schemas.microsoft.com/office/drawing/2014/main" id="{86993360-678F-4125-8B47-5F9BD562C8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522413"/>
              <a:ext cx="1782763" cy="2389188"/>
            </a:xfrm>
            <a:custGeom>
              <a:avLst/>
              <a:gdLst>
                <a:gd name="T0" fmla="*/ 555 w 603"/>
                <a:gd name="T1" fmla="*/ 809 h 809"/>
                <a:gd name="T2" fmla="*/ 48 w 603"/>
                <a:gd name="T3" fmla="*/ 809 h 809"/>
                <a:gd name="T4" fmla="*/ 0 w 603"/>
                <a:gd name="T5" fmla="*/ 761 h 809"/>
                <a:gd name="T6" fmla="*/ 0 w 603"/>
                <a:gd name="T7" fmla="*/ 48 h 809"/>
                <a:gd name="T8" fmla="*/ 48 w 603"/>
                <a:gd name="T9" fmla="*/ 0 h 809"/>
                <a:gd name="T10" fmla="*/ 555 w 603"/>
                <a:gd name="T11" fmla="*/ 0 h 809"/>
                <a:gd name="T12" fmla="*/ 603 w 603"/>
                <a:gd name="T13" fmla="*/ 48 h 809"/>
                <a:gd name="T14" fmla="*/ 603 w 603"/>
                <a:gd name="T15" fmla="*/ 761 h 809"/>
                <a:gd name="T16" fmla="*/ 555 w 603"/>
                <a:gd name="T17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3" h="809">
                  <a:moveTo>
                    <a:pt x="555" y="809"/>
                  </a:moveTo>
                  <a:cubicBezTo>
                    <a:pt x="48" y="809"/>
                    <a:pt x="48" y="809"/>
                    <a:pt x="48" y="809"/>
                  </a:cubicBezTo>
                  <a:cubicBezTo>
                    <a:pt x="22" y="809"/>
                    <a:pt x="0" y="788"/>
                    <a:pt x="0" y="76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81" y="0"/>
                    <a:pt x="603" y="21"/>
                    <a:pt x="603" y="48"/>
                  </a:cubicBezTo>
                  <a:cubicBezTo>
                    <a:pt x="603" y="761"/>
                    <a:pt x="603" y="761"/>
                    <a:pt x="603" y="761"/>
                  </a:cubicBezTo>
                  <a:cubicBezTo>
                    <a:pt x="603" y="788"/>
                    <a:pt x="581" y="809"/>
                    <a:pt x="555" y="809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Rectangle 87">
              <a:extLst>
                <a:ext uri="{FF2B5EF4-FFF2-40B4-BE49-F238E27FC236}">
                  <a16:creationId xmlns:a16="http://schemas.microsoft.com/office/drawing/2014/main" id="{4A515572-7F16-424B-80B4-FF5B875354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1550" y="1658938"/>
              <a:ext cx="1516063" cy="2117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88">
              <a:extLst>
                <a:ext uri="{FF2B5EF4-FFF2-40B4-BE49-F238E27FC236}">
                  <a16:creationId xmlns:a16="http://schemas.microsoft.com/office/drawing/2014/main" id="{7F2357A0-D1F8-4F2C-9C5E-03D3B3CB90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522413"/>
              <a:ext cx="1782763" cy="2389188"/>
            </a:xfrm>
            <a:custGeom>
              <a:avLst/>
              <a:gdLst>
                <a:gd name="T0" fmla="*/ 555 w 603"/>
                <a:gd name="T1" fmla="*/ 809 h 809"/>
                <a:gd name="T2" fmla="*/ 48 w 603"/>
                <a:gd name="T3" fmla="*/ 809 h 809"/>
                <a:gd name="T4" fmla="*/ 0 w 603"/>
                <a:gd name="T5" fmla="*/ 761 h 809"/>
                <a:gd name="T6" fmla="*/ 0 w 603"/>
                <a:gd name="T7" fmla="*/ 48 h 809"/>
                <a:gd name="T8" fmla="*/ 48 w 603"/>
                <a:gd name="T9" fmla="*/ 0 h 809"/>
                <a:gd name="T10" fmla="*/ 555 w 603"/>
                <a:gd name="T11" fmla="*/ 0 h 809"/>
                <a:gd name="T12" fmla="*/ 603 w 603"/>
                <a:gd name="T13" fmla="*/ 48 h 809"/>
                <a:gd name="T14" fmla="*/ 603 w 603"/>
                <a:gd name="T15" fmla="*/ 761 h 809"/>
                <a:gd name="T16" fmla="*/ 555 w 603"/>
                <a:gd name="T17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3" h="809">
                  <a:moveTo>
                    <a:pt x="555" y="809"/>
                  </a:moveTo>
                  <a:cubicBezTo>
                    <a:pt x="48" y="809"/>
                    <a:pt x="48" y="809"/>
                    <a:pt x="48" y="809"/>
                  </a:cubicBezTo>
                  <a:cubicBezTo>
                    <a:pt x="22" y="809"/>
                    <a:pt x="0" y="788"/>
                    <a:pt x="0" y="76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81" y="0"/>
                    <a:pt x="603" y="21"/>
                    <a:pt x="603" y="48"/>
                  </a:cubicBezTo>
                  <a:cubicBezTo>
                    <a:pt x="603" y="761"/>
                    <a:pt x="603" y="761"/>
                    <a:pt x="603" y="761"/>
                  </a:cubicBezTo>
                  <a:cubicBezTo>
                    <a:pt x="603" y="788"/>
                    <a:pt x="581" y="809"/>
                    <a:pt x="555" y="809"/>
                  </a:cubicBezTo>
                  <a:close/>
                </a:path>
              </a:pathLst>
            </a:cu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Oval 89">
              <a:extLst>
                <a:ext uri="{FF2B5EF4-FFF2-40B4-BE49-F238E27FC236}">
                  <a16:creationId xmlns:a16="http://schemas.microsoft.com/office/drawing/2014/main" id="{25AB6517-B4C1-4010-A050-AE5509A0E8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1900" y="2222500"/>
              <a:ext cx="993775" cy="989013"/>
            </a:xfrm>
            <a:prstGeom prst="ellipse">
              <a:avLst/>
            </a:prstGeom>
            <a:solidFill>
              <a:srgbClr val="9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0">
              <a:extLst>
                <a:ext uri="{FF2B5EF4-FFF2-40B4-BE49-F238E27FC236}">
                  <a16:creationId xmlns:a16="http://schemas.microsoft.com/office/drawing/2014/main" id="{615C2E84-83C8-4502-9616-671370C26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3188" y="2222500"/>
              <a:ext cx="706438" cy="501650"/>
            </a:xfrm>
            <a:custGeom>
              <a:avLst/>
              <a:gdLst>
                <a:gd name="T0" fmla="*/ 123 w 239"/>
                <a:gd name="T1" fmla="*/ 170 h 170"/>
                <a:gd name="T2" fmla="*/ 239 w 239"/>
                <a:gd name="T3" fmla="*/ 49 h 170"/>
                <a:gd name="T4" fmla="*/ 120 w 239"/>
                <a:gd name="T5" fmla="*/ 0 h 170"/>
                <a:gd name="T6" fmla="*/ 0 w 239"/>
                <a:gd name="T7" fmla="*/ 51 h 170"/>
                <a:gd name="T8" fmla="*/ 123 w 239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70">
                  <a:moveTo>
                    <a:pt x="123" y="170"/>
                  </a:moveTo>
                  <a:cubicBezTo>
                    <a:pt x="239" y="49"/>
                    <a:pt x="239" y="49"/>
                    <a:pt x="239" y="49"/>
                  </a:cubicBezTo>
                  <a:cubicBezTo>
                    <a:pt x="209" y="19"/>
                    <a:pt x="167" y="0"/>
                    <a:pt x="120" y="0"/>
                  </a:cubicBezTo>
                  <a:cubicBezTo>
                    <a:pt x="73" y="0"/>
                    <a:pt x="30" y="19"/>
                    <a:pt x="0" y="51"/>
                  </a:cubicBezTo>
                  <a:lnTo>
                    <a:pt x="123" y="170"/>
                  </a:lnTo>
                  <a:close/>
                </a:path>
              </a:pathLst>
            </a:cu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1">
              <a:extLst>
                <a:ext uri="{FF2B5EF4-FFF2-40B4-BE49-F238E27FC236}">
                  <a16:creationId xmlns:a16="http://schemas.microsoft.com/office/drawing/2014/main" id="{3B497A47-BE43-46FD-ADCC-D533C9957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2366963"/>
              <a:ext cx="503238" cy="546100"/>
            </a:xfrm>
            <a:custGeom>
              <a:avLst/>
              <a:gdLst>
                <a:gd name="T0" fmla="*/ 97 w 170"/>
                <a:gd name="T1" fmla="*/ 181 h 185"/>
                <a:gd name="T2" fmla="*/ 157 w 170"/>
                <a:gd name="T3" fmla="*/ 185 h 185"/>
                <a:gd name="T4" fmla="*/ 170 w 170"/>
                <a:gd name="T5" fmla="*/ 119 h 185"/>
                <a:gd name="T6" fmla="*/ 121 w 170"/>
                <a:gd name="T7" fmla="*/ 0 h 185"/>
                <a:gd name="T8" fmla="*/ 0 w 170"/>
                <a:gd name="T9" fmla="*/ 116 h 185"/>
                <a:gd name="T10" fmla="*/ 97 w 170"/>
                <a:gd name="T11" fmla="*/ 18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85">
                  <a:moveTo>
                    <a:pt x="97" y="181"/>
                  </a:moveTo>
                  <a:cubicBezTo>
                    <a:pt x="157" y="185"/>
                    <a:pt x="157" y="185"/>
                    <a:pt x="157" y="185"/>
                  </a:cubicBezTo>
                  <a:cubicBezTo>
                    <a:pt x="165" y="164"/>
                    <a:pt x="170" y="142"/>
                    <a:pt x="170" y="119"/>
                  </a:cubicBezTo>
                  <a:cubicBezTo>
                    <a:pt x="170" y="72"/>
                    <a:pt x="151" y="30"/>
                    <a:pt x="121" y="0"/>
                  </a:cubicBezTo>
                  <a:cubicBezTo>
                    <a:pt x="0" y="116"/>
                    <a:pt x="0" y="116"/>
                    <a:pt x="0" y="116"/>
                  </a:cubicBezTo>
                  <a:lnTo>
                    <a:pt x="97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92">
              <a:extLst>
                <a:ext uri="{FF2B5EF4-FFF2-40B4-BE49-F238E27FC236}">
                  <a16:creationId xmlns:a16="http://schemas.microsoft.com/office/drawing/2014/main" id="{410B80BB-9D3E-48A7-AB7E-0671C0704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2709863"/>
              <a:ext cx="469900" cy="501650"/>
            </a:xfrm>
            <a:custGeom>
              <a:avLst/>
              <a:gdLst>
                <a:gd name="T0" fmla="*/ 0 w 159"/>
                <a:gd name="T1" fmla="*/ 170 h 170"/>
                <a:gd name="T2" fmla="*/ 2 w 159"/>
                <a:gd name="T3" fmla="*/ 170 h 170"/>
                <a:gd name="T4" fmla="*/ 159 w 159"/>
                <a:gd name="T5" fmla="*/ 62 h 170"/>
                <a:gd name="T6" fmla="*/ 0 w 159"/>
                <a:gd name="T7" fmla="*/ 0 h 170"/>
                <a:gd name="T8" fmla="*/ 0 w 159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70">
                  <a:moveTo>
                    <a:pt x="0" y="170"/>
                  </a:moveTo>
                  <a:cubicBezTo>
                    <a:pt x="1" y="170"/>
                    <a:pt x="2" y="170"/>
                    <a:pt x="2" y="170"/>
                  </a:cubicBezTo>
                  <a:cubicBezTo>
                    <a:pt x="74" y="170"/>
                    <a:pt x="135" y="126"/>
                    <a:pt x="159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7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93">
              <a:extLst>
                <a:ext uri="{FF2B5EF4-FFF2-40B4-BE49-F238E27FC236}">
                  <a16:creationId xmlns:a16="http://schemas.microsoft.com/office/drawing/2014/main" id="{E9B03644-55DB-4746-8472-8DD5A22EDD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2813050"/>
              <a:ext cx="1536700" cy="1317625"/>
            </a:xfrm>
            <a:custGeom>
              <a:avLst/>
              <a:gdLst>
                <a:gd name="T0" fmla="*/ 491 w 520"/>
                <a:gd name="T1" fmla="*/ 446 h 446"/>
                <a:gd name="T2" fmla="*/ 29 w 520"/>
                <a:gd name="T3" fmla="*/ 446 h 446"/>
                <a:gd name="T4" fmla="*/ 0 w 520"/>
                <a:gd name="T5" fmla="*/ 417 h 446"/>
                <a:gd name="T6" fmla="*/ 0 w 520"/>
                <a:gd name="T7" fmla="*/ 29 h 446"/>
                <a:gd name="T8" fmla="*/ 29 w 520"/>
                <a:gd name="T9" fmla="*/ 0 h 446"/>
                <a:gd name="T10" fmla="*/ 491 w 520"/>
                <a:gd name="T11" fmla="*/ 0 h 446"/>
                <a:gd name="T12" fmla="*/ 520 w 520"/>
                <a:gd name="T13" fmla="*/ 29 h 446"/>
                <a:gd name="T14" fmla="*/ 520 w 520"/>
                <a:gd name="T15" fmla="*/ 417 h 446"/>
                <a:gd name="T16" fmla="*/ 491 w 520"/>
                <a:gd name="T17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" h="446">
                  <a:moveTo>
                    <a:pt x="491" y="446"/>
                  </a:moveTo>
                  <a:cubicBezTo>
                    <a:pt x="29" y="446"/>
                    <a:pt x="29" y="446"/>
                    <a:pt x="29" y="446"/>
                  </a:cubicBezTo>
                  <a:cubicBezTo>
                    <a:pt x="13" y="446"/>
                    <a:pt x="0" y="433"/>
                    <a:pt x="0" y="41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91" y="0"/>
                    <a:pt x="491" y="0"/>
                    <a:pt x="491" y="0"/>
                  </a:cubicBezTo>
                  <a:cubicBezTo>
                    <a:pt x="507" y="0"/>
                    <a:pt x="520" y="13"/>
                    <a:pt x="520" y="29"/>
                  </a:cubicBezTo>
                  <a:cubicBezTo>
                    <a:pt x="520" y="417"/>
                    <a:pt x="520" y="417"/>
                    <a:pt x="520" y="417"/>
                  </a:cubicBezTo>
                  <a:cubicBezTo>
                    <a:pt x="520" y="433"/>
                    <a:pt x="507" y="446"/>
                    <a:pt x="491" y="446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Rectangle 94">
              <a:extLst>
                <a:ext uri="{FF2B5EF4-FFF2-40B4-BE49-F238E27FC236}">
                  <a16:creationId xmlns:a16="http://schemas.microsoft.com/office/drawing/2014/main" id="{6ADB01A3-78D5-49E1-9902-0527F89A2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675" y="2990850"/>
              <a:ext cx="1223963" cy="962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95">
              <a:extLst>
                <a:ext uri="{FF2B5EF4-FFF2-40B4-BE49-F238E27FC236}">
                  <a16:creationId xmlns:a16="http://schemas.microsoft.com/office/drawing/2014/main" id="{0509730C-4BAA-452A-91AA-626A3F5CC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3206750"/>
              <a:ext cx="134938" cy="55563"/>
            </a:xfrm>
            <a:custGeom>
              <a:avLst/>
              <a:gdLst>
                <a:gd name="T0" fmla="*/ 38 w 46"/>
                <a:gd name="T1" fmla="*/ 19 h 19"/>
                <a:gd name="T2" fmla="*/ 8 w 46"/>
                <a:gd name="T3" fmla="*/ 19 h 19"/>
                <a:gd name="T4" fmla="*/ 0 w 46"/>
                <a:gd name="T5" fmla="*/ 11 h 19"/>
                <a:gd name="T6" fmla="*/ 0 w 46"/>
                <a:gd name="T7" fmla="*/ 8 h 19"/>
                <a:gd name="T8" fmla="*/ 8 w 46"/>
                <a:gd name="T9" fmla="*/ 0 h 19"/>
                <a:gd name="T10" fmla="*/ 38 w 46"/>
                <a:gd name="T11" fmla="*/ 0 h 19"/>
                <a:gd name="T12" fmla="*/ 46 w 46"/>
                <a:gd name="T13" fmla="*/ 8 h 19"/>
                <a:gd name="T14" fmla="*/ 46 w 46"/>
                <a:gd name="T15" fmla="*/ 11 h 19"/>
                <a:gd name="T16" fmla="*/ 38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3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5"/>
                    <a:pt x="42" y="19"/>
                    <a:pt x="38" y="19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96">
              <a:extLst>
                <a:ext uri="{FF2B5EF4-FFF2-40B4-BE49-F238E27FC236}">
                  <a16:creationId xmlns:a16="http://schemas.microsoft.com/office/drawing/2014/main" id="{BFE3AA47-8AE1-40D2-9B35-69AEDD0F85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3341688"/>
              <a:ext cx="134938" cy="55563"/>
            </a:xfrm>
            <a:custGeom>
              <a:avLst/>
              <a:gdLst>
                <a:gd name="T0" fmla="*/ 38 w 46"/>
                <a:gd name="T1" fmla="*/ 19 h 19"/>
                <a:gd name="T2" fmla="*/ 8 w 46"/>
                <a:gd name="T3" fmla="*/ 19 h 19"/>
                <a:gd name="T4" fmla="*/ 0 w 46"/>
                <a:gd name="T5" fmla="*/ 11 h 19"/>
                <a:gd name="T6" fmla="*/ 0 w 46"/>
                <a:gd name="T7" fmla="*/ 8 h 19"/>
                <a:gd name="T8" fmla="*/ 8 w 46"/>
                <a:gd name="T9" fmla="*/ 0 h 19"/>
                <a:gd name="T10" fmla="*/ 38 w 46"/>
                <a:gd name="T11" fmla="*/ 0 h 19"/>
                <a:gd name="T12" fmla="*/ 46 w 46"/>
                <a:gd name="T13" fmla="*/ 8 h 19"/>
                <a:gd name="T14" fmla="*/ 46 w 46"/>
                <a:gd name="T15" fmla="*/ 11 h 19"/>
                <a:gd name="T16" fmla="*/ 38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3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5"/>
                    <a:pt x="42" y="19"/>
                    <a:pt x="38" y="19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97">
              <a:extLst>
                <a:ext uri="{FF2B5EF4-FFF2-40B4-BE49-F238E27FC236}">
                  <a16:creationId xmlns:a16="http://schemas.microsoft.com/office/drawing/2014/main" id="{5424AFE0-ACAF-4A93-8B84-6DEA1637C4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3478213"/>
              <a:ext cx="134938" cy="55563"/>
            </a:xfrm>
            <a:custGeom>
              <a:avLst/>
              <a:gdLst>
                <a:gd name="T0" fmla="*/ 38 w 46"/>
                <a:gd name="T1" fmla="*/ 19 h 19"/>
                <a:gd name="T2" fmla="*/ 8 w 46"/>
                <a:gd name="T3" fmla="*/ 19 h 19"/>
                <a:gd name="T4" fmla="*/ 0 w 46"/>
                <a:gd name="T5" fmla="*/ 11 h 19"/>
                <a:gd name="T6" fmla="*/ 0 w 46"/>
                <a:gd name="T7" fmla="*/ 8 h 19"/>
                <a:gd name="T8" fmla="*/ 8 w 46"/>
                <a:gd name="T9" fmla="*/ 0 h 19"/>
                <a:gd name="T10" fmla="*/ 38 w 46"/>
                <a:gd name="T11" fmla="*/ 0 h 19"/>
                <a:gd name="T12" fmla="*/ 46 w 46"/>
                <a:gd name="T13" fmla="*/ 8 h 19"/>
                <a:gd name="T14" fmla="*/ 46 w 46"/>
                <a:gd name="T15" fmla="*/ 11 h 19"/>
                <a:gd name="T16" fmla="*/ 38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3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5"/>
                    <a:pt x="42" y="19"/>
                    <a:pt x="38" y="19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98">
              <a:extLst>
                <a:ext uri="{FF2B5EF4-FFF2-40B4-BE49-F238E27FC236}">
                  <a16:creationId xmlns:a16="http://schemas.microsoft.com/office/drawing/2014/main" id="{DF1FDEAE-2027-48FB-A5FF-DB1BA1FE3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3629025"/>
              <a:ext cx="134938" cy="52388"/>
            </a:xfrm>
            <a:custGeom>
              <a:avLst/>
              <a:gdLst>
                <a:gd name="T0" fmla="*/ 38 w 46"/>
                <a:gd name="T1" fmla="*/ 18 h 18"/>
                <a:gd name="T2" fmla="*/ 8 w 46"/>
                <a:gd name="T3" fmla="*/ 18 h 18"/>
                <a:gd name="T4" fmla="*/ 0 w 46"/>
                <a:gd name="T5" fmla="*/ 10 h 18"/>
                <a:gd name="T6" fmla="*/ 0 w 46"/>
                <a:gd name="T7" fmla="*/ 8 h 18"/>
                <a:gd name="T8" fmla="*/ 8 w 46"/>
                <a:gd name="T9" fmla="*/ 0 h 18"/>
                <a:gd name="T10" fmla="*/ 38 w 46"/>
                <a:gd name="T11" fmla="*/ 0 h 18"/>
                <a:gd name="T12" fmla="*/ 46 w 46"/>
                <a:gd name="T13" fmla="*/ 8 h 18"/>
                <a:gd name="T14" fmla="*/ 46 w 46"/>
                <a:gd name="T15" fmla="*/ 10 h 18"/>
                <a:gd name="T16" fmla="*/ 38 w 46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8">
                  <a:moveTo>
                    <a:pt x="3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3" y="18"/>
                    <a:pt x="0" y="15"/>
                    <a:pt x="0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3"/>
                    <a:pt x="46" y="8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5"/>
                    <a:pt x="42" y="18"/>
                    <a:pt x="38" y="18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99">
              <a:extLst>
                <a:ext uri="{FF2B5EF4-FFF2-40B4-BE49-F238E27FC236}">
                  <a16:creationId xmlns:a16="http://schemas.microsoft.com/office/drawing/2014/main" id="{7E88AC19-AA32-479A-AB32-30EA4D70EA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788" y="3736975"/>
              <a:ext cx="828675" cy="68263"/>
            </a:xfrm>
            <a:custGeom>
              <a:avLst/>
              <a:gdLst>
                <a:gd name="T0" fmla="*/ 270 w 280"/>
                <a:gd name="T1" fmla="*/ 23 h 23"/>
                <a:gd name="T2" fmla="*/ 8 w 280"/>
                <a:gd name="T3" fmla="*/ 23 h 23"/>
                <a:gd name="T4" fmla="*/ 0 w 280"/>
                <a:gd name="T5" fmla="*/ 15 h 23"/>
                <a:gd name="T6" fmla="*/ 0 w 280"/>
                <a:gd name="T7" fmla="*/ 8 h 23"/>
                <a:gd name="T8" fmla="*/ 8 w 280"/>
                <a:gd name="T9" fmla="*/ 0 h 23"/>
                <a:gd name="T10" fmla="*/ 270 w 280"/>
                <a:gd name="T11" fmla="*/ 0 h 23"/>
                <a:gd name="T12" fmla="*/ 280 w 280"/>
                <a:gd name="T13" fmla="*/ 10 h 23"/>
                <a:gd name="T14" fmla="*/ 280 w 280"/>
                <a:gd name="T15" fmla="*/ 13 h 23"/>
                <a:gd name="T16" fmla="*/ 270 w 280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3">
                  <a:moveTo>
                    <a:pt x="270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3" y="23"/>
                    <a:pt x="0" y="19"/>
                    <a:pt x="0" y="1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6" y="0"/>
                    <a:pt x="280" y="4"/>
                    <a:pt x="280" y="10"/>
                  </a:cubicBezTo>
                  <a:cubicBezTo>
                    <a:pt x="280" y="13"/>
                    <a:pt x="280" y="13"/>
                    <a:pt x="280" y="13"/>
                  </a:cubicBezTo>
                  <a:cubicBezTo>
                    <a:pt x="280" y="18"/>
                    <a:pt x="276" y="23"/>
                    <a:pt x="270" y="23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Rectangle 100">
              <a:extLst>
                <a:ext uri="{FF2B5EF4-FFF2-40B4-BE49-F238E27FC236}">
                  <a16:creationId xmlns:a16="http://schemas.microsoft.com/office/drawing/2014/main" id="{FB371D61-F5AE-4BAD-9650-E141CEEE14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3478213"/>
              <a:ext cx="95250" cy="258763"/>
            </a:xfrm>
            <a:prstGeom prst="rect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Rectangle 101">
              <a:extLst>
                <a:ext uri="{FF2B5EF4-FFF2-40B4-BE49-F238E27FC236}">
                  <a16:creationId xmlns:a16="http://schemas.microsoft.com/office/drawing/2014/main" id="{6345D28F-1637-4D84-A018-6C8A2C6DD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3355975"/>
              <a:ext cx="95250" cy="381000"/>
            </a:xfrm>
            <a:prstGeom prst="rect">
              <a:avLst/>
            </a:pr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Rectangle 102">
              <a:extLst>
                <a:ext uri="{FF2B5EF4-FFF2-40B4-BE49-F238E27FC236}">
                  <a16:creationId xmlns:a16="http://schemas.microsoft.com/office/drawing/2014/main" id="{A445C859-A71D-428E-9FE5-2CE8890E85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3273425"/>
              <a:ext cx="203200" cy="463550"/>
            </a:xfrm>
            <a:prstGeom prst="rect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Rectangle 103">
              <a:extLst>
                <a:ext uri="{FF2B5EF4-FFF2-40B4-BE49-F238E27FC236}">
                  <a16:creationId xmlns:a16="http://schemas.microsoft.com/office/drawing/2014/main" id="{E1EF28B4-1F89-4CC8-BEF2-F9B451D750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3138488"/>
              <a:ext cx="203200" cy="598488"/>
            </a:xfrm>
            <a:prstGeom prst="rect">
              <a:avLst/>
            </a:pr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Rectangle 104">
              <a:extLst>
                <a:ext uri="{FF2B5EF4-FFF2-40B4-BE49-F238E27FC236}">
                  <a16:creationId xmlns:a16="http://schemas.microsoft.com/office/drawing/2014/main" id="{2874F135-EA63-44DC-9927-6F0CC25655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200" y="3330575"/>
              <a:ext cx="177800" cy="406400"/>
            </a:xfrm>
            <a:prstGeom prst="rect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Rectangle 105">
              <a:extLst>
                <a:ext uri="{FF2B5EF4-FFF2-40B4-BE49-F238E27FC236}">
                  <a16:creationId xmlns:a16="http://schemas.microsoft.com/office/drawing/2014/main" id="{4525A7E7-2F2D-4801-B01E-D6AFAA482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4488" y="3221038"/>
              <a:ext cx="163513" cy="515938"/>
            </a:xfrm>
            <a:prstGeom prst="rect">
              <a:avLst/>
            </a:pr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Rectangle 106">
              <a:extLst>
                <a:ext uri="{FF2B5EF4-FFF2-40B4-BE49-F238E27FC236}">
                  <a16:creationId xmlns:a16="http://schemas.microsoft.com/office/drawing/2014/main" id="{44EEE5C5-3217-4CB7-8FCF-C4E4AF9B8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00" y="3551238"/>
              <a:ext cx="174625" cy="185738"/>
            </a:xfrm>
            <a:prstGeom prst="rect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Rectangle 107">
              <a:extLst>
                <a:ext uri="{FF2B5EF4-FFF2-40B4-BE49-F238E27FC236}">
                  <a16:creationId xmlns:a16="http://schemas.microsoft.com/office/drawing/2014/main" id="{BAB6B801-7E21-4220-A9E6-B08FC381A4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68675"/>
              <a:ext cx="161925" cy="368300"/>
            </a:xfrm>
            <a:prstGeom prst="rect">
              <a:avLst/>
            </a:pr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08">
              <a:extLst>
                <a:ext uri="{FF2B5EF4-FFF2-40B4-BE49-F238E27FC236}">
                  <a16:creationId xmlns:a16="http://schemas.microsoft.com/office/drawing/2014/main" id="{42B42266-28F7-4F73-90A6-BB88EB8221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2813050"/>
              <a:ext cx="1536700" cy="1317625"/>
            </a:xfrm>
            <a:custGeom>
              <a:avLst/>
              <a:gdLst>
                <a:gd name="T0" fmla="*/ 491 w 520"/>
                <a:gd name="T1" fmla="*/ 446 h 446"/>
                <a:gd name="T2" fmla="*/ 29 w 520"/>
                <a:gd name="T3" fmla="*/ 446 h 446"/>
                <a:gd name="T4" fmla="*/ 0 w 520"/>
                <a:gd name="T5" fmla="*/ 417 h 446"/>
                <a:gd name="T6" fmla="*/ 0 w 520"/>
                <a:gd name="T7" fmla="*/ 29 h 446"/>
                <a:gd name="T8" fmla="*/ 29 w 520"/>
                <a:gd name="T9" fmla="*/ 0 h 446"/>
                <a:gd name="T10" fmla="*/ 491 w 520"/>
                <a:gd name="T11" fmla="*/ 0 h 446"/>
                <a:gd name="T12" fmla="*/ 520 w 520"/>
                <a:gd name="T13" fmla="*/ 29 h 446"/>
                <a:gd name="T14" fmla="*/ 520 w 520"/>
                <a:gd name="T15" fmla="*/ 417 h 446"/>
                <a:gd name="T16" fmla="*/ 491 w 520"/>
                <a:gd name="T17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" h="446">
                  <a:moveTo>
                    <a:pt x="491" y="446"/>
                  </a:moveTo>
                  <a:cubicBezTo>
                    <a:pt x="29" y="446"/>
                    <a:pt x="29" y="446"/>
                    <a:pt x="29" y="446"/>
                  </a:cubicBezTo>
                  <a:cubicBezTo>
                    <a:pt x="13" y="446"/>
                    <a:pt x="0" y="433"/>
                    <a:pt x="0" y="41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91" y="0"/>
                    <a:pt x="491" y="0"/>
                    <a:pt x="491" y="0"/>
                  </a:cubicBezTo>
                  <a:cubicBezTo>
                    <a:pt x="507" y="0"/>
                    <a:pt x="520" y="13"/>
                    <a:pt x="520" y="29"/>
                  </a:cubicBezTo>
                  <a:cubicBezTo>
                    <a:pt x="520" y="417"/>
                    <a:pt x="520" y="417"/>
                    <a:pt x="520" y="417"/>
                  </a:cubicBezTo>
                  <a:cubicBezTo>
                    <a:pt x="520" y="433"/>
                    <a:pt x="507" y="446"/>
                    <a:pt x="491" y="446"/>
                  </a:cubicBezTo>
                  <a:close/>
                </a:path>
              </a:pathLst>
            </a:cu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09">
              <a:extLst>
                <a:ext uri="{FF2B5EF4-FFF2-40B4-BE49-F238E27FC236}">
                  <a16:creationId xmlns:a16="http://schemas.microsoft.com/office/drawing/2014/main" id="{FF175616-718D-4481-8C4C-8495525CFA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4986338"/>
              <a:ext cx="434975" cy="679450"/>
            </a:xfrm>
            <a:custGeom>
              <a:avLst/>
              <a:gdLst>
                <a:gd name="T0" fmla="*/ 92 w 147"/>
                <a:gd name="T1" fmla="*/ 147 h 230"/>
                <a:gd name="T2" fmla="*/ 0 w 147"/>
                <a:gd name="T3" fmla="*/ 0 h 230"/>
                <a:gd name="T4" fmla="*/ 128 w 147"/>
                <a:gd name="T5" fmla="*/ 128 h 230"/>
                <a:gd name="T6" fmla="*/ 92 w 147"/>
                <a:gd name="T7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230">
                  <a:moveTo>
                    <a:pt x="92" y="1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0" y="27"/>
                    <a:pt x="128" y="128"/>
                  </a:cubicBezTo>
                  <a:cubicBezTo>
                    <a:pt x="147" y="230"/>
                    <a:pt x="92" y="147"/>
                    <a:pt x="92" y="147"/>
                  </a:cubicBez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0">
              <a:extLst>
                <a:ext uri="{FF2B5EF4-FFF2-40B4-BE49-F238E27FC236}">
                  <a16:creationId xmlns:a16="http://schemas.microsoft.com/office/drawing/2014/main" id="{0CA63D69-F0C6-47ED-9075-30D3AFC4E6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4986338"/>
              <a:ext cx="434975" cy="679450"/>
            </a:xfrm>
            <a:custGeom>
              <a:avLst/>
              <a:gdLst>
                <a:gd name="T0" fmla="*/ 92 w 147"/>
                <a:gd name="T1" fmla="*/ 147 h 230"/>
                <a:gd name="T2" fmla="*/ 0 w 147"/>
                <a:gd name="T3" fmla="*/ 0 h 230"/>
                <a:gd name="T4" fmla="*/ 128 w 147"/>
                <a:gd name="T5" fmla="*/ 128 h 230"/>
                <a:gd name="T6" fmla="*/ 92 w 147"/>
                <a:gd name="T7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230">
                  <a:moveTo>
                    <a:pt x="92" y="1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0" y="27"/>
                    <a:pt x="128" y="128"/>
                  </a:cubicBezTo>
                  <a:cubicBezTo>
                    <a:pt x="147" y="230"/>
                    <a:pt x="92" y="147"/>
                    <a:pt x="92" y="147"/>
                  </a:cubicBez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1">
              <a:extLst>
                <a:ext uri="{FF2B5EF4-FFF2-40B4-BE49-F238E27FC236}">
                  <a16:creationId xmlns:a16="http://schemas.microsoft.com/office/drawing/2014/main" id="{37A6AF36-418F-4FC0-B5A2-6714A4A28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963" y="4986338"/>
              <a:ext cx="401638" cy="307975"/>
            </a:xfrm>
            <a:custGeom>
              <a:avLst/>
              <a:gdLst>
                <a:gd name="T0" fmla="*/ 0 w 136"/>
                <a:gd name="T1" fmla="*/ 0 h 104"/>
                <a:gd name="T2" fmla="*/ 111 w 136"/>
                <a:gd name="T3" fmla="*/ 96 h 104"/>
                <a:gd name="T4" fmla="*/ 74 w 136"/>
                <a:gd name="T5" fmla="*/ 41 h 104"/>
                <a:gd name="T6" fmla="*/ 32 w 136"/>
                <a:gd name="T7" fmla="*/ 9 h 104"/>
                <a:gd name="T8" fmla="*/ 0 w 136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04">
                  <a:moveTo>
                    <a:pt x="0" y="0"/>
                  </a:moveTo>
                  <a:cubicBezTo>
                    <a:pt x="0" y="0"/>
                    <a:pt x="46" y="78"/>
                    <a:pt x="111" y="96"/>
                  </a:cubicBezTo>
                  <a:cubicBezTo>
                    <a:pt x="136" y="104"/>
                    <a:pt x="74" y="41"/>
                    <a:pt x="74" y="41"/>
                  </a:cubicBezTo>
                  <a:cubicBezTo>
                    <a:pt x="32" y="9"/>
                    <a:pt x="32" y="9"/>
                    <a:pt x="32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12">
              <a:extLst>
                <a:ext uri="{FF2B5EF4-FFF2-40B4-BE49-F238E27FC236}">
                  <a16:creationId xmlns:a16="http://schemas.microsoft.com/office/drawing/2014/main" id="{38ED0D6C-4518-4DC4-A1AF-7497C7FF60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4986338"/>
              <a:ext cx="434975" cy="679450"/>
            </a:xfrm>
            <a:custGeom>
              <a:avLst/>
              <a:gdLst>
                <a:gd name="T0" fmla="*/ 92 w 147"/>
                <a:gd name="T1" fmla="*/ 147 h 230"/>
                <a:gd name="T2" fmla="*/ 0 w 147"/>
                <a:gd name="T3" fmla="*/ 0 h 230"/>
                <a:gd name="T4" fmla="*/ 128 w 147"/>
                <a:gd name="T5" fmla="*/ 128 h 230"/>
                <a:gd name="T6" fmla="*/ 92 w 147"/>
                <a:gd name="T7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230">
                  <a:moveTo>
                    <a:pt x="92" y="1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0" y="27"/>
                    <a:pt x="128" y="128"/>
                  </a:cubicBezTo>
                  <a:cubicBezTo>
                    <a:pt x="147" y="230"/>
                    <a:pt x="92" y="147"/>
                    <a:pt x="92" y="147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13">
              <a:extLst>
                <a:ext uri="{FF2B5EF4-FFF2-40B4-BE49-F238E27FC236}">
                  <a16:creationId xmlns:a16="http://schemas.microsoft.com/office/drawing/2014/main" id="{5FD2E880-B53C-4FC7-A0BB-86DFCD48B1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763" y="4416425"/>
              <a:ext cx="449263" cy="1031875"/>
            </a:xfrm>
            <a:custGeom>
              <a:avLst/>
              <a:gdLst>
                <a:gd name="T0" fmla="*/ 68 w 152"/>
                <a:gd name="T1" fmla="*/ 349 h 349"/>
                <a:gd name="T2" fmla="*/ 0 w 152"/>
                <a:gd name="T3" fmla="*/ 0 h 349"/>
                <a:gd name="T4" fmla="*/ 152 w 152"/>
                <a:gd name="T5" fmla="*/ 321 h 349"/>
                <a:gd name="T6" fmla="*/ 68 w 152"/>
                <a:gd name="T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349">
                  <a:moveTo>
                    <a:pt x="68" y="349"/>
                  </a:moveTo>
                  <a:cubicBezTo>
                    <a:pt x="68" y="349"/>
                    <a:pt x="23" y="23"/>
                    <a:pt x="0" y="0"/>
                  </a:cubicBezTo>
                  <a:cubicBezTo>
                    <a:pt x="0" y="0"/>
                    <a:pt x="152" y="64"/>
                    <a:pt x="152" y="321"/>
                  </a:cubicBezTo>
                  <a:lnTo>
                    <a:pt x="68" y="349"/>
                  </a:ln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14">
              <a:extLst>
                <a:ext uri="{FF2B5EF4-FFF2-40B4-BE49-F238E27FC236}">
                  <a16:creationId xmlns:a16="http://schemas.microsoft.com/office/drawing/2014/main" id="{00D20F51-AF65-4950-88F7-E46FA4ADB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763" y="4429125"/>
              <a:ext cx="449263" cy="992188"/>
            </a:xfrm>
            <a:custGeom>
              <a:avLst/>
              <a:gdLst>
                <a:gd name="T0" fmla="*/ 0 w 152"/>
                <a:gd name="T1" fmla="*/ 0 h 336"/>
                <a:gd name="T2" fmla="*/ 64 w 152"/>
                <a:gd name="T3" fmla="*/ 97 h 336"/>
                <a:gd name="T4" fmla="*/ 113 w 152"/>
                <a:gd name="T5" fmla="*/ 336 h 336"/>
                <a:gd name="T6" fmla="*/ 152 w 152"/>
                <a:gd name="T7" fmla="*/ 317 h 336"/>
                <a:gd name="T8" fmla="*/ 152 w 152"/>
                <a:gd name="T9" fmla="*/ 207 h 336"/>
                <a:gd name="T10" fmla="*/ 101 w 152"/>
                <a:gd name="T11" fmla="*/ 83 h 336"/>
                <a:gd name="T12" fmla="*/ 41 w 152"/>
                <a:gd name="T13" fmla="*/ 19 h 336"/>
                <a:gd name="T14" fmla="*/ 0 w 152"/>
                <a:gd name="T15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336">
                  <a:moveTo>
                    <a:pt x="0" y="0"/>
                  </a:moveTo>
                  <a:cubicBezTo>
                    <a:pt x="0" y="0"/>
                    <a:pt x="46" y="37"/>
                    <a:pt x="64" y="97"/>
                  </a:cubicBezTo>
                  <a:cubicBezTo>
                    <a:pt x="83" y="156"/>
                    <a:pt x="120" y="317"/>
                    <a:pt x="113" y="336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207"/>
                    <a:pt x="152" y="207"/>
                    <a:pt x="152" y="207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15">
              <a:extLst>
                <a:ext uri="{FF2B5EF4-FFF2-40B4-BE49-F238E27FC236}">
                  <a16:creationId xmlns:a16="http://schemas.microsoft.com/office/drawing/2014/main" id="{257E93A0-47B3-4291-A2A7-4E5BF94EFB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763" y="4416425"/>
              <a:ext cx="449263" cy="1031875"/>
            </a:xfrm>
            <a:custGeom>
              <a:avLst/>
              <a:gdLst>
                <a:gd name="T0" fmla="*/ 68 w 152"/>
                <a:gd name="T1" fmla="*/ 349 h 349"/>
                <a:gd name="T2" fmla="*/ 0 w 152"/>
                <a:gd name="T3" fmla="*/ 0 h 349"/>
                <a:gd name="T4" fmla="*/ 152 w 152"/>
                <a:gd name="T5" fmla="*/ 321 h 349"/>
                <a:gd name="T6" fmla="*/ 68 w 152"/>
                <a:gd name="T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349">
                  <a:moveTo>
                    <a:pt x="68" y="349"/>
                  </a:moveTo>
                  <a:cubicBezTo>
                    <a:pt x="68" y="349"/>
                    <a:pt x="23" y="23"/>
                    <a:pt x="0" y="0"/>
                  </a:cubicBezTo>
                  <a:cubicBezTo>
                    <a:pt x="0" y="0"/>
                    <a:pt x="152" y="64"/>
                    <a:pt x="152" y="321"/>
                  </a:cubicBezTo>
                  <a:lnTo>
                    <a:pt x="68" y="349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16">
              <a:extLst>
                <a:ext uri="{FF2B5EF4-FFF2-40B4-BE49-F238E27FC236}">
                  <a16:creationId xmlns:a16="http://schemas.microsoft.com/office/drawing/2014/main" id="{1DD1DE2F-8FE0-4C12-934E-DF055AEEF9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513" y="4727575"/>
              <a:ext cx="382588" cy="909638"/>
            </a:xfrm>
            <a:custGeom>
              <a:avLst/>
              <a:gdLst>
                <a:gd name="T0" fmla="*/ 129 w 129"/>
                <a:gd name="T1" fmla="*/ 230 h 308"/>
                <a:gd name="T2" fmla="*/ 0 w 129"/>
                <a:gd name="T3" fmla="*/ 0 h 308"/>
                <a:gd name="T4" fmla="*/ 110 w 129"/>
                <a:gd name="T5" fmla="*/ 276 h 308"/>
                <a:gd name="T6" fmla="*/ 129 w 129"/>
                <a:gd name="T7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08">
                  <a:moveTo>
                    <a:pt x="129" y="230"/>
                  </a:moveTo>
                  <a:cubicBezTo>
                    <a:pt x="129" y="230"/>
                    <a:pt x="124" y="28"/>
                    <a:pt x="0" y="0"/>
                  </a:cubicBezTo>
                  <a:cubicBezTo>
                    <a:pt x="0" y="0"/>
                    <a:pt x="106" y="244"/>
                    <a:pt x="110" y="276"/>
                  </a:cubicBezTo>
                  <a:cubicBezTo>
                    <a:pt x="115" y="308"/>
                    <a:pt x="129" y="230"/>
                    <a:pt x="129" y="230"/>
                  </a:cubicBez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17">
              <a:extLst>
                <a:ext uri="{FF2B5EF4-FFF2-40B4-BE49-F238E27FC236}">
                  <a16:creationId xmlns:a16="http://schemas.microsoft.com/office/drawing/2014/main" id="{922F75C6-40EB-409A-855A-0C431E429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513" y="4714875"/>
              <a:ext cx="352425" cy="582613"/>
            </a:xfrm>
            <a:custGeom>
              <a:avLst/>
              <a:gdLst>
                <a:gd name="T0" fmla="*/ 0 w 119"/>
                <a:gd name="T1" fmla="*/ 0 h 197"/>
                <a:gd name="T2" fmla="*/ 73 w 119"/>
                <a:gd name="T3" fmla="*/ 110 h 197"/>
                <a:gd name="T4" fmla="*/ 119 w 119"/>
                <a:gd name="T5" fmla="*/ 174 h 197"/>
                <a:gd name="T6" fmla="*/ 115 w 119"/>
                <a:gd name="T7" fmla="*/ 128 h 197"/>
                <a:gd name="T8" fmla="*/ 83 w 119"/>
                <a:gd name="T9" fmla="*/ 59 h 197"/>
                <a:gd name="T10" fmla="*/ 41 w 119"/>
                <a:gd name="T11" fmla="*/ 13 h 197"/>
                <a:gd name="T12" fmla="*/ 0 w 119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97">
                  <a:moveTo>
                    <a:pt x="0" y="0"/>
                  </a:moveTo>
                  <a:cubicBezTo>
                    <a:pt x="0" y="0"/>
                    <a:pt x="55" y="64"/>
                    <a:pt x="73" y="110"/>
                  </a:cubicBezTo>
                  <a:cubicBezTo>
                    <a:pt x="92" y="156"/>
                    <a:pt x="119" y="197"/>
                    <a:pt x="119" y="174"/>
                  </a:cubicBezTo>
                  <a:cubicBezTo>
                    <a:pt x="119" y="151"/>
                    <a:pt x="115" y="128"/>
                    <a:pt x="115" y="128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41" y="13"/>
                    <a:pt x="41" y="13"/>
                    <a:pt x="41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18">
              <a:extLst>
                <a:ext uri="{FF2B5EF4-FFF2-40B4-BE49-F238E27FC236}">
                  <a16:creationId xmlns:a16="http://schemas.microsoft.com/office/drawing/2014/main" id="{74CEF2CE-92F9-4070-8D6A-38403994A8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513" y="4727575"/>
              <a:ext cx="382588" cy="909638"/>
            </a:xfrm>
            <a:custGeom>
              <a:avLst/>
              <a:gdLst>
                <a:gd name="T0" fmla="*/ 129 w 129"/>
                <a:gd name="T1" fmla="*/ 230 h 308"/>
                <a:gd name="T2" fmla="*/ 0 w 129"/>
                <a:gd name="T3" fmla="*/ 0 h 308"/>
                <a:gd name="T4" fmla="*/ 110 w 129"/>
                <a:gd name="T5" fmla="*/ 276 h 308"/>
                <a:gd name="T6" fmla="*/ 129 w 129"/>
                <a:gd name="T7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08">
                  <a:moveTo>
                    <a:pt x="129" y="230"/>
                  </a:moveTo>
                  <a:cubicBezTo>
                    <a:pt x="129" y="230"/>
                    <a:pt x="124" y="28"/>
                    <a:pt x="0" y="0"/>
                  </a:cubicBezTo>
                  <a:cubicBezTo>
                    <a:pt x="0" y="0"/>
                    <a:pt x="106" y="244"/>
                    <a:pt x="110" y="276"/>
                  </a:cubicBezTo>
                  <a:cubicBezTo>
                    <a:pt x="115" y="308"/>
                    <a:pt x="129" y="230"/>
                    <a:pt x="129" y="230"/>
                  </a:cubicBezTo>
                  <a:close/>
                </a:path>
              </a:pathLst>
            </a:custGeom>
            <a:noFill/>
            <a:ln w="47625" cap="rnd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19">
              <a:extLst>
                <a:ext uri="{FF2B5EF4-FFF2-40B4-BE49-F238E27FC236}">
                  <a16:creationId xmlns:a16="http://schemas.microsoft.com/office/drawing/2014/main" id="{90CC2538-5101-4D5F-9D30-A40A2C96E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763" y="4673600"/>
              <a:ext cx="381000" cy="1031875"/>
            </a:xfrm>
            <a:custGeom>
              <a:avLst/>
              <a:gdLst>
                <a:gd name="T0" fmla="*/ 0 w 129"/>
                <a:gd name="T1" fmla="*/ 285 h 349"/>
                <a:gd name="T2" fmla="*/ 129 w 129"/>
                <a:gd name="T3" fmla="*/ 0 h 349"/>
                <a:gd name="T4" fmla="*/ 78 w 129"/>
                <a:gd name="T5" fmla="*/ 313 h 349"/>
                <a:gd name="T6" fmla="*/ 0 w 129"/>
                <a:gd name="T7" fmla="*/ 28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49">
                  <a:moveTo>
                    <a:pt x="0" y="285"/>
                  </a:moveTo>
                  <a:cubicBezTo>
                    <a:pt x="0" y="285"/>
                    <a:pt x="50" y="32"/>
                    <a:pt x="129" y="0"/>
                  </a:cubicBezTo>
                  <a:cubicBezTo>
                    <a:pt x="129" y="0"/>
                    <a:pt x="64" y="276"/>
                    <a:pt x="78" y="313"/>
                  </a:cubicBezTo>
                  <a:cubicBezTo>
                    <a:pt x="92" y="349"/>
                    <a:pt x="0" y="285"/>
                    <a:pt x="0" y="285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0">
              <a:extLst>
                <a:ext uri="{FF2B5EF4-FFF2-40B4-BE49-F238E27FC236}">
                  <a16:creationId xmlns:a16="http://schemas.microsoft.com/office/drawing/2014/main" id="{15430871-A744-4219-B9D8-2A61A1D09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763" y="4673600"/>
              <a:ext cx="381000" cy="1031875"/>
            </a:xfrm>
            <a:custGeom>
              <a:avLst/>
              <a:gdLst>
                <a:gd name="T0" fmla="*/ 0 w 129"/>
                <a:gd name="T1" fmla="*/ 285 h 349"/>
                <a:gd name="T2" fmla="*/ 129 w 129"/>
                <a:gd name="T3" fmla="*/ 0 h 349"/>
                <a:gd name="T4" fmla="*/ 78 w 129"/>
                <a:gd name="T5" fmla="*/ 313 h 349"/>
                <a:gd name="T6" fmla="*/ 0 w 129"/>
                <a:gd name="T7" fmla="*/ 28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49">
                  <a:moveTo>
                    <a:pt x="0" y="285"/>
                  </a:moveTo>
                  <a:cubicBezTo>
                    <a:pt x="0" y="285"/>
                    <a:pt x="50" y="32"/>
                    <a:pt x="129" y="0"/>
                  </a:cubicBezTo>
                  <a:cubicBezTo>
                    <a:pt x="129" y="0"/>
                    <a:pt x="64" y="276"/>
                    <a:pt x="78" y="313"/>
                  </a:cubicBezTo>
                  <a:cubicBezTo>
                    <a:pt x="92" y="349"/>
                    <a:pt x="0" y="285"/>
                    <a:pt x="0" y="285"/>
                  </a:cubicBez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1">
              <a:extLst>
                <a:ext uri="{FF2B5EF4-FFF2-40B4-BE49-F238E27FC236}">
                  <a16:creationId xmlns:a16="http://schemas.microsoft.com/office/drawing/2014/main" id="{BD67130B-0A84-4467-9BC2-C6865D613B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775" y="4673600"/>
              <a:ext cx="407988" cy="925513"/>
            </a:xfrm>
            <a:custGeom>
              <a:avLst/>
              <a:gdLst>
                <a:gd name="T0" fmla="*/ 0 w 138"/>
                <a:gd name="T1" fmla="*/ 294 h 313"/>
                <a:gd name="T2" fmla="*/ 27 w 138"/>
                <a:gd name="T3" fmla="*/ 313 h 313"/>
                <a:gd name="T4" fmla="*/ 138 w 138"/>
                <a:gd name="T5" fmla="*/ 0 h 313"/>
                <a:gd name="T6" fmla="*/ 105 w 138"/>
                <a:gd name="T7" fmla="*/ 14 h 313"/>
                <a:gd name="T8" fmla="*/ 73 w 138"/>
                <a:gd name="T9" fmla="*/ 55 h 313"/>
                <a:gd name="T10" fmla="*/ 27 w 138"/>
                <a:gd name="T11" fmla="*/ 161 h 313"/>
                <a:gd name="T12" fmla="*/ 0 w 138"/>
                <a:gd name="T13" fmla="*/ 294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313">
                  <a:moveTo>
                    <a:pt x="0" y="294"/>
                  </a:moveTo>
                  <a:cubicBezTo>
                    <a:pt x="27" y="313"/>
                    <a:pt x="27" y="313"/>
                    <a:pt x="27" y="313"/>
                  </a:cubicBezTo>
                  <a:cubicBezTo>
                    <a:pt x="27" y="313"/>
                    <a:pt x="101" y="9"/>
                    <a:pt x="138" y="0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27" y="161"/>
                    <a:pt x="27" y="161"/>
                    <a:pt x="27" y="161"/>
                  </a:cubicBezTo>
                  <a:lnTo>
                    <a:pt x="0" y="294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22">
              <a:extLst>
                <a:ext uri="{FF2B5EF4-FFF2-40B4-BE49-F238E27FC236}">
                  <a16:creationId xmlns:a16="http://schemas.microsoft.com/office/drawing/2014/main" id="{1B791244-D898-439E-9064-758E961DEF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763" y="4673600"/>
              <a:ext cx="381000" cy="1031875"/>
            </a:xfrm>
            <a:custGeom>
              <a:avLst/>
              <a:gdLst>
                <a:gd name="T0" fmla="*/ 0 w 129"/>
                <a:gd name="T1" fmla="*/ 285 h 349"/>
                <a:gd name="T2" fmla="*/ 129 w 129"/>
                <a:gd name="T3" fmla="*/ 0 h 349"/>
                <a:gd name="T4" fmla="*/ 78 w 129"/>
                <a:gd name="T5" fmla="*/ 313 h 349"/>
                <a:gd name="T6" fmla="*/ 0 w 129"/>
                <a:gd name="T7" fmla="*/ 28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49">
                  <a:moveTo>
                    <a:pt x="0" y="285"/>
                  </a:moveTo>
                  <a:cubicBezTo>
                    <a:pt x="0" y="285"/>
                    <a:pt x="50" y="32"/>
                    <a:pt x="129" y="0"/>
                  </a:cubicBezTo>
                  <a:cubicBezTo>
                    <a:pt x="129" y="0"/>
                    <a:pt x="64" y="276"/>
                    <a:pt x="78" y="313"/>
                  </a:cubicBezTo>
                  <a:cubicBezTo>
                    <a:pt x="92" y="349"/>
                    <a:pt x="0" y="285"/>
                    <a:pt x="0" y="285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23">
              <a:extLst>
                <a:ext uri="{FF2B5EF4-FFF2-40B4-BE49-F238E27FC236}">
                  <a16:creationId xmlns:a16="http://schemas.microsoft.com/office/drawing/2014/main" id="{B38844CD-91E0-4171-97BD-B0F3D780D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225" y="4035425"/>
              <a:ext cx="339725" cy="1481138"/>
            </a:xfrm>
            <a:custGeom>
              <a:avLst/>
              <a:gdLst>
                <a:gd name="T0" fmla="*/ 5 w 115"/>
                <a:gd name="T1" fmla="*/ 486 h 501"/>
                <a:gd name="T2" fmla="*/ 115 w 115"/>
                <a:gd name="T3" fmla="*/ 0 h 501"/>
                <a:gd name="T4" fmla="*/ 115 w 115"/>
                <a:gd name="T5" fmla="*/ 501 h 501"/>
                <a:gd name="T6" fmla="*/ 5 w 115"/>
                <a:gd name="T7" fmla="*/ 48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501">
                  <a:moveTo>
                    <a:pt x="5" y="486"/>
                  </a:moveTo>
                  <a:cubicBezTo>
                    <a:pt x="5" y="486"/>
                    <a:pt x="0" y="55"/>
                    <a:pt x="115" y="0"/>
                  </a:cubicBezTo>
                  <a:cubicBezTo>
                    <a:pt x="115" y="0"/>
                    <a:pt x="83" y="464"/>
                    <a:pt x="115" y="501"/>
                  </a:cubicBezTo>
                  <a:lnTo>
                    <a:pt x="5" y="486"/>
                  </a:ln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24">
              <a:extLst>
                <a:ext uri="{FF2B5EF4-FFF2-40B4-BE49-F238E27FC236}">
                  <a16:creationId xmlns:a16="http://schemas.microsoft.com/office/drawing/2014/main" id="{6A028AA7-84FE-49FB-A1C8-CB78F7A68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938" y="4021138"/>
              <a:ext cx="369888" cy="1589088"/>
            </a:xfrm>
            <a:custGeom>
              <a:avLst/>
              <a:gdLst>
                <a:gd name="T0" fmla="*/ 125 w 125"/>
                <a:gd name="T1" fmla="*/ 0 h 538"/>
                <a:gd name="T2" fmla="*/ 74 w 125"/>
                <a:gd name="T3" fmla="*/ 124 h 538"/>
                <a:gd name="T4" fmla="*/ 56 w 125"/>
                <a:gd name="T5" fmla="*/ 524 h 538"/>
                <a:gd name="T6" fmla="*/ 0 w 125"/>
                <a:gd name="T7" fmla="*/ 506 h 538"/>
                <a:gd name="T8" fmla="*/ 10 w 125"/>
                <a:gd name="T9" fmla="*/ 336 h 538"/>
                <a:gd name="T10" fmla="*/ 28 w 125"/>
                <a:gd name="T11" fmla="*/ 175 h 538"/>
                <a:gd name="T12" fmla="*/ 69 w 125"/>
                <a:gd name="T13" fmla="*/ 55 h 538"/>
                <a:gd name="T14" fmla="*/ 106 w 125"/>
                <a:gd name="T15" fmla="*/ 5 h 538"/>
                <a:gd name="T16" fmla="*/ 125 w 125"/>
                <a:gd name="T1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538">
                  <a:moveTo>
                    <a:pt x="125" y="0"/>
                  </a:moveTo>
                  <a:cubicBezTo>
                    <a:pt x="125" y="0"/>
                    <a:pt x="83" y="60"/>
                    <a:pt x="74" y="124"/>
                  </a:cubicBezTo>
                  <a:cubicBezTo>
                    <a:pt x="65" y="189"/>
                    <a:pt x="51" y="511"/>
                    <a:pt x="56" y="524"/>
                  </a:cubicBezTo>
                  <a:cubicBezTo>
                    <a:pt x="60" y="538"/>
                    <a:pt x="0" y="506"/>
                    <a:pt x="0" y="506"/>
                  </a:cubicBezTo>
                  <a:cubicBezTo>
                    <a:pt x="10" y="336"/>
                    <a:pt x="10" y="336"/>
                    <a:pt x="10" y="33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106" y="5"/>
                    <a:pt x="106" y="5"/>
                    <a:pt x="106" y="5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25">
              <a:extLst>
                <a:ext uri="{FF2B5EF4-FFF2-40B4-BE49-F238E27FC236}">
                  <a16:creationId xmlns:a16="http://schemas.microsoft.com/office/drawing/2014/main" id="{B2A151D6-7016-48EF-A1C9-E7A22FBD3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225" y="4035425"/>
              <a:ext cx="339725" cy="1481138"/>
            </a:xfrm>
            <a:custGeom>
              <a:avLst/>
              <a:gdLst>
                <a:gd name="T0" fmla="*/ 5 w 115"/>
                <a:gd name="T1" fmla="*/ 486 h 501"/>
                <a:gd name="T2" fmla="*/ 115 w 115"/>
                <a:gd name="T3" fmla="*/ 0 h 501"/>
                <a:gd name="T4" fmla="*/ 115 w 115"/>
                <a:gd name="T5" fmla="*/ 501 h 501"/>
                <a:gd name="T6" fmla="*/ 5 w 115"/>
                <a:gd name="T7" fmla="*/ 48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501">
                  <a:moveTo>
                    <a:pt x="5" y="486"/>
                  </a:moveTo>
                  <a:cubicBezTo>
                    <a:pt x="5" y="486"/>
                    <a:pt x="0" y="55"/>
                    <a:pt x="115" y="0"/>
                  </a:cubicBezTo>
                  <a:cubicBezTo>
                    <a:pt x="115" y="0"/>
                    <a:pt x="83" y="464"/>
                    <a:pt x="115" y="501"/>
                  </a:cubicBezTo>
                  <a:lnTo>
                    <a:pt x="5" y="486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26">
              <a:extLst>
                <a:ext uri="{FF2B5EF4-FFF2-40B4-BE49-F238E27FC236}">
                  <a16:creationId xmlns:a16="http://schemas.microsoft.com/office/drawing/2014/main" id="{3A628ED5-7BB2-4819-A515-4DB7C7E89F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4538663"/>
              <a:ext cx="596900" cy="882650"/>
            </a:xfrm>
            <a:custGeom>
              <a:avLst/>
              <a:gdLst>
                <a:gd name="T0" fmla="*/ 0 w 202"/>
                <a:gd name="T1" fmla="*/ 299 h 299"/>
                <a:gd name="T2" fmla="*/ 202 w 202"/>
                <a:gd name="T3" fmla="*/ 0 h 299"/>
                <a:gd name="T4" fmla="*/ 73 w 202"/>
                <a:gd name="T5" fmla="*/ 299 h 299"/>
                <a:gd name="T6" fmla="*/ 0 w 202"/>
                <a:gd name="T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299">
                  <a:moveTo>
                    <a:pt x="0" y="299"/>
                  </a:moveTo>
                  <a:cubicBezTo>
                    <a:pt x="0" y="299"/>
                    <a:pt x="64" y="27"/>
                    <a:pt x="202" y="0"/>
                  </a:cubicBezTo>
                  <a:cubicBezTo>
                    <a:pt x="202" y="0"/>
                    <a:pt x="64" y="253"/>
                    <a:pt x="73" y="299"/>
                  </a:cubicBezTo>
                  <a:lnTo>
                    <a:pt x="0" y="299"/>
                  </a:ln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27">
              <a:extLst>
                <a:ext uri="{FF2B5EF4-FFF2-40B4-BE49-F238E27FC236}">
                  <a16:creationId xmlns:a16="http://schemas.microsoft.com/office/drawing/2014/main" id="{27FF59B4-E20B-446F-B7CE-CE966E59E1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4522788"/>
              <a:ext cx="611188" cy="1019175"/>
            </a:xfrm>
            <a:custGeom>
              <a:avLst/>
              <a:gdLst>
                <a:gd name="T0" fmla="*/ 207 w 207"/>
                <a:gd name="T1" fmla="*/ 0 h 345"/>
                <a:gd name="T2" fmla="*/ 110 w 207"/>
                <a:gd name="T3" fmla="*/ 129 h 345"/>
                <a:gd name="T4" fmla="*/ 32 w 207"/>
                <a:gd name="T5" fmla="*/ 345 h 345"/>
                <a:gd name="T6" fmla="*/ 0 w 207"/>
                <a:gd name="T7" fmla="*/ 313 h 345"/>
                <a:gd name="T8" fmla="*/ 46 w 207"/>
                <a:gd name="T9" fmla="*/ 157 h 345"/>
                <a:gd name="T10" fmla="*/ 107 w 207"/>
                <a:gd name="T11" fmla="*/ 69 h 345"/>
                <a:gd name="T12" fmla="*/ 161 w 207"/>
                <a:gd name="T13" fmla="*/ 14 h 345"/>
                <a:gd name="T14" fmla="*/ 207 w 207"/>
                <a:gd name="T15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345">
                  <a:moveTo>
                    <a:pt x="207" y="0"/>
                  </a:moveTo>
                  <a:cubicBezTo>
                    <a:pt x="207" y="0"/>
                    <a:pt x="156" y="9"/>
                    <a:pt x="110" y="129"/>
                  </a:cubicBezTo>
                  <a:cubicBezTo>
                    <a:pt x="64" y="249"/>
                    <a:pt x="32" y="345"/>
                    <a:pt x="32" y="34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61" y="14"/>
                    <a:pt x="161" y="14"/>
                    <a:pt x="161" y="14"/>
                  </a:cubicBezTo>
                  <a:lnTo>
                    <a:pt x="207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28">
              <a:extLst>
                <a:ext uri="{FF2B5EF4-FFF2-40B4-BE49-F238E27FC236}">
                  <a16:creationId xmlns:a16="http://schemas.microsoft.com/office/drawing/2014/main" id="{6CDCF5DD-A9AF-43B6-B531-764416BC6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4538663"/>
              <a:ext cx="596900" cy="882650"/>
            </a:xfrm>
            <a:custGeom>
              <a:avLst/>
              <a:gdLst>
                <a:gd name="T0" fmla="*/ 0 w 202"/>
                <a:gd name="T1" fmla="*/ 299 h 299"/>
                <a:gd name="T2" fmla="*/ 202 w 202"/>
                <a:gd name="T3" fmla="*/ 0 h 299"/>
                <a:gd name="T4" fmla="*/ 73 w 202"/>
                <a:gd name="T5" fmla="*/ 299 h 299"/>
                <a:gd name="T6" fmla="*/ 0 w 202"/>
                <a:gd name="T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299">
                  <a:moveTo>
                    <a:pt x="0" y="299"/>
                  </a:moveTo>
                  <a:cubicBezTo>
                    <a:pt x="0" y="299"/>
                    <a:pt x="64" y="27"/>
                    <a:pt x="202" y="0"/>
                  </a:cubicBezTo>
                  <a:cubicBezTo>
                    <a:pt x="202" y="0"/>
                    <a:pt x="64" y="253"/>
                    <a:pt x="73" y="299"/>
                  </a:cubicBezTo>
                  <a:lnTo>
                    <a:pt x="0" y="299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29">
              <a:extLst>
                <a:ext uri="{FF2B5EF4-FFF2-40B4-BE49-F238E27FC236}">
                  <a16:creationId xmlns:a16="http://schemas.microsoft.com/office/drawing/2014/main" id="{0FB3B0C5-175E-440F-B038-A034DDF61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4930775"/>
              <a:ext cx="517525" cy="531813"/>
            </a:xfrm>
            <a:custGeom>
              <a:avLst/>
              <a:gdLst>
                <a:gd name="T0" fmla="*/ 0 w 175"/>
                <a:gd name="T1" fmla="*/ 180 h 180"/>
                <a:gd name="T2" fmla="*/ 175 w 175"/>
                <a:gd name="T3" fmla="*/ 0 h 180"/>
                <a:gd name="T4" fmla="*/ 55 w 175"/>
                <a:gd name="T5" fmla="*/ 147 h 180"/>
                <a:gd name="T6" fmla="*/ 0 w 175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80">
                  <a:moveTo>
                    <a:pt x="0" y="180"/>
                  </a:moveTo>
                  <a:cubicBezTo>
                    <a:pt x="0" y="180"/>
                    <a:pt x="32" y="5"/>
                    <a:pt x="175" y="0"/>
                  </a:cubicBezTo>
                  <a:cubicBezTo>
                    <a:pt x="175" y="0"/>
                    <a:pt x="64" y="106"/>
                    <a:pt x="55" y="147"/>
                  </a:cubicBezTo>
                  <a:lnTo>
                    <a:pt x="0" y="180"/>
                  </a:ln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0">
              <a:extLst>
                <a:ext uri="{FF2B5EF4-FFF2-40B4-BE49-F238E27FC236}">
                  <a16:creationId xmlns:a16="http://schemas.microsoft.com/office/drawing/2014/main" id="{AFBFBA98-C76E-4F68-A63C-CC900F9EE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4930775"/>
              <a:ext cx="530225" cy="476250"/>
            </a:xfrm>
            <a:custGeom>
              <a:avLst/>
              <a:gdLst>
                <a:gd name="T0" fmla="*/ 179 w 179"/>
                <a:gd name="T1" fmla="*/ 0 h 161"/>
                <a:gd name="T2" fmla="*/ 129 w 179"/>
                <a:gd name="T3" fmla="*/ 19 h 161"/>
                <a:gd name="T4" fmla="*/ 37 w 179"/>
                <a:gd name="T5" fmla="*/ 134 h 161"/>
                <a:gd name="T6" fmla="*/ 0 w 179"/>
                <a:gd name="T7" fmla="*/ 147 h 161"/>
                <a:gd name="T8" fmla="*/ 23 w 179"/>
                <a:gd name="T9" fmla="*/ 106 h 161"/>
                <a:gd name="T10" fmla="*/ 37 w 179"/>
                <a:gd name="T11" fmla="*/ 74 h 161"/>
                <a:gd name="T12" fmla="*/ 73 w 179"/>
                <a:gd name="T13" fmla="*/ 37 h 161"/>
                <a:gd name="T14" fmla="*/ 115 w 179"/>
                <a:gd name="T15" fmla="*/ 9 h 161"/>
                <a:gd name="T16" fmla="*/ 156 w 179"/>
                <a:gd name="T17" fmla="*/ 0 h 161"/>
                <a:gd name="T18" fmla="*/ 179 w 179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61">
                  <a:moveTo>
                    <a:pt x="179" y="0"/>
                  </a:moveTo>
                  <a:cubicBezTo>
                    <a:pt x="179" y="0"/>
                    <a:pt x="142" y="9"/>
                    <a:pt x="129" y="19"/>
                  </a:cubicBezTo>
                  <a:cubicBezTo>
                    <a:pt x="115" y="28"/>
                    <a:pt x="41" y="106"/>
                    <a:pt x="37" y="134"/>
                  </a:cubicBezTo>
                  <a:cubicBezTo>
                    <a:pt x="32" y="161"/>
                    <a:pt x="0" y="147"/>
                    <a:pt x="0" y="147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56" y="0"/>
                    <a:pt x="156" y="0"/>
                    <a:pt x="156" y="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1">
              <a:extLst>
                <a:ext uri="{FF2B5EF4-FFF2-40B4-BE49-F238E27FC236}">
                  <a16:creationId xmlns:a16="http://schemas.microsoft.com/office/drawing/2014/main" id="{1ED4CA03-33F6-45F9-A07F-B5FC2CD6A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4930775"/>
              <a:ext cx="517525" cy="531813"/>
            </a:xfrm>
            <a:custGeom>
              <a:avLst/>
              <a:gdLst>
                <a:gd name="T0" fmla="*/ 0 w 175"/>
                <a:gd name="T1" fmla="*/ 180 h 180"/>
                <a:gd name="T2" fmla="*/ 175 w 175"/>
                <a:gd name="T3" fmla="*/ 0 h 180"/>
                <a:gd name="T4" fmla="*/ 55 w 175"/>
                <a:gd name="T5" fmla="*/ 147 h 180"/>
                <a:gd name="T6" fmla="*/ 0 w 175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80">
                  <a:moveTo>
                    <a:pt x="0" y="180"/>
                  </a:moveTo>
                  <a:cubicBezTo>
                    <a:pt x="0" y="180"/>
                    <a:pt x="32" y="5"/>
                    <a:pt x="175" y="0"/>
                  </a:cubicBezTo>
                  <a:cubicBezTo>
                    <a:pt x="175" y="0"/>
                    <a:pt x="64" y="106"/>
                    <a:pt x="55" y="147"/>
                  </a:cubicBezTo>
                  <a:lnTo>
                    <a:pt x="0" y="180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Rectangle 132">
              <a:extLst>
                <a:ext uri="{FF2B5EF4-FFF2-40B4-BE49-F238E27FC236}">
                  <a16:creationId xmlns:a16="http://schemas.microsoft.com/office/drawing/2014/main" id="{FA8531C4-40BC-4CC8-BD85-5651D1E4F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5772150"/>
              <a:ext cx="1155700" cy="166688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Rectangle 133">
              <a:extLst>
                <a:ext uri="{FF2B5EF4-FFF2-40B4-BE49-F238E27FC236}">
                  <a16:creationId xmlns:a16="http://schemas.microsoft.com/office/drawing/2014/main" id="{08E210BB-4DA4-497E-B053-03F39662F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5311775"/>
              <a:ext cx="1155700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Freeform 134">
              <a:extLst>
                <a:ext uri="{FF2B5EF4-FFF2-40B4-BE49-F238E27FC236}">
                  <a16:creationId xmlns:a16="http://schemas.microsoft.com/office/drawing/2014/main" id="{DC7CD1AA-2E52-45A8-BEBD-23BE3BA2B6F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113" y="5297488"/>
              <a:ext cx="1193800" cy="652463"/>
            </a:xfrm>
            <a:custGeom>
              <a:avLst/>
              <a:gdLst>
                <a:gd name="T0" fmla="*/ 388 w 404"/>
                <a:gd name="T1" fmla="*/ 221 h 221"/>
                <a:gd name="T2" fmla="*/ 16 w 404"/>
                <a:gd name="T3" fmla="*/ 221 h 221"/>
                <a:gd name="T4" fmla="*/ 0 w 404"/>
                <a:gd name="T5" fmla="*/ 205 h 221"/>
                <a:gd name="T6" fmla="*/ 0 w 404"/>
                <a:gd name="T7" fmla="*/ 17 h 221"/>
                <a:gd name="T8" fmla="*/ 16 w 404"/>
                <a:gd name="T9" fmla="*/ 0 h 221"/>
                <a:gd name="T10" fmla="*/ 388 w 404"/>
                <a:gd name="T11" fmla="*/ 0 h 221"/>
                <a:gd name="T12" fmla="*/ 404 w 404"/>
                <a:gd name="T13" fmla="*/ 17 h 221"/>
                <a:gd name="T14" fmla="*/ 404 w 404"/>
                <a:gd name="T15" fmla="*/ 205 h 221"/>
                <a:gd name="T16" fmla="*/ 388 w 404"/>
                <a:gd name="T1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221">
                  <a:moveTo>
                    <a:pt x="388" y="221"/>
                  </a:moveTo>
                  <a:cubicBezTo>
                    <a:pt x="16" y="221"/>
                    <a:pt x="16" y="221"/>
                    <a:pt x="16" y="221"/>
                  </a:cubicBezTo>
                  <a:cubicBezTo>
                    <a:pt x="7" y="221"/>
                    <a:pt x="0" y="214"/>
                    <a:pt x="0" y="20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97" y="0"/>
                    <a:pt x="404" y="8"/>
                    <a:pt x="404" y="17"/>
                  </a:cubicBezTo>
                  <a:cubicBezTo>
                    <a:pt x="404" y="205"/>
                    <a:pt x="404" y="205"/>
                    <a:pt x="404" y="205"/>
                  </a:cubicBezTo>
                  <a:cubicBezTo>
                    <a:pt x="404" y="214"/>
                    <a:pt x="397" y="221"/>
                    <a:pt x="388" y="221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35">
              <a:extLst>
                <a:ext uri="{FF2B5EF4-FFF2-40B4-BE49-F238E27FC236}">
                  <a16:creationId xmlns:a16="http://schemas.microsoft.com/office/drawing/2014/main" id="{EAADD676-9D59-4F8B-8956-6C49FEE92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5897563"/>
              <a:ext cx="12188825" cy="93663"/>
            </a:xfrm>
            <a:custGeom>
              <a:avLst/>
              <a:gdLst>
                <a:gd name="T0" fmla="*/ 4110 w 4124"/>
                <a:gd name="T1" fmla="*/ 32 h 32"/>
                <a:gd name="T2" fmla="*/ 14 w 4124"/>
                <a:gd name="T3" fmla="*/ 32 h 32"/>
                <a:gd name="T4" fmla="*/ 0 w 4124"/>
                <a:gd name="T5" fmla="*/ 18 h 32"/>
                <a:gd name="T6" fmla="*/ 0 w 4124"/>
                <a:gd name="T7" fmla="*/ 14 h 32"/>
                <a:gd name="T8" fmla="*/ 14 w 4124"/>
                <a:gd name="T9" fmla="*/ 0 h 32"/>
                <a:gd name="T10" fmla="*/ 4110 w 4124"/>
                <a:gd name="T11" fmla="*/ 0 h 32"/>
                <a:gd name="T12" fmla="*/ 4124 w 4124"/>
                <a:gd name="T13" fmla="*/ 14 h 32"/>
                <a:gd name="T14" fmla="*/ 4124 w 4124"/>
                <a:gd name="T15" fmla="*/ 18 h 32"/>
                <a:gd name="T16" fmla="*/ 4110 w 412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4" h="32">
                  <a:moveTo>
                    <a:pt x="4110" y="3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6" y="32"/>
                    <a:pt x="0" y="26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110" y="0"/>
                    <a:pt x="4110" y="0"/>
                    <a:pt x="4110" y="0"/>
                  </a:cubicBezTo>
                  <a:cubicBezTo>
                    <a:pt x="4118" y="0"/>
                    <a:pt x="4124" y="6"/>
                    <a:pt x="4124" y="14"/>
                  </a:cubicBezTo>
                  <a:cubicBezTo>
                    <a:pt x="4124" y="18"/>
                    <a:pt x="4124" y="18"/>
                    <a:pt x="4124" y="18"/>
                  </a:cubicBezTo>
                  <a:cubicBezTo>
                    <a:pt x="4124" y="26"/>
                    <a:pt x="4118" y="32"/>
                    <a:pt x="4110" y="32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136">
              <a:extLst>
                <a:ext uri="{FF2B5EF4-FFF2-40B4-BE49-F238E27FC236}">
                  <a16:creationId xmlns:a16="http://schemas.microsoft.com/office/drawing/2014/main" id="{6603C064-CE90-4A5F-AC07-0A78E19B31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2486025"/>
              <a:ext cx="4157663" cy="2840038"/>
            </a:xfrm>
            <a:custGeom>
              <a:avLst/>
              <a:gdLst>
                <a:gd name="T0" fmla="*/ 1327 w 1407"/>
                <a:gd name="T1" fmla="*/ 962 h 962"/>
                <a:gd name="T2" fmla="*/ 79 w 1407"/>
                <a:gd name="T3" fmla="*/ 962 h 962"/>
                <a:gd name="T4" fmla="*/ 0 w 1407"/>
                <a:gd name="T5" fmla="*/ 882 h 962"/>
                <a:gd name="T6" fmla="*/ 0 w 1407"/>
                <a:gd name="T7" fmla="*/ 80 h 962"/>
                <a:gd name="T8" fmla="*/ 79 w 1407"/>
                <a:gd name="T9" fmla="*/ 0 h 962"/>
                <a:gd name="T10" fmla="*/ 1327 w 1407"/>
                <a:gd name="T11" fmla="*/ 0 h 962"/>
                <a:gd name="T12" fmla="*/ 1407 w 1407"/>
                <a:gd name="T13" fmla="*/ 80 h 962"/>
                <a:gd name="T14" fmla="*/ 1407 w 1407"/>
                <a:gd name="T15" fmla="*/ 882 h 962"/>
                <a:gd name="T16" fmla="*/ 1327 w 1407"/>
                <a:gd name="T17" fmla="*/ 962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7" h="962">
                  <a:moveTo>
                    <a:pt x="1327" y="962"/>
                  </a:moveTo>
                  <a:cubicBezTo>
                    <a:pt x="79" y="962"/>
                    <a:pt x="79" y="962"/>
                    <a:pt x="79" y="962"/>
                  </a:cubicBezTo>
                  <a:cubicBezTo>
                    <a:pt x="35" y="962"/>
                    <a:pt x="0" y="926"/>
                    <a:pt x="0" y="88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327" y="0"/>
                    <a:pt x="1327" y="0"/>
                    <a:pt x="1327" y="0"/>
                  </a:cubicBezTo>
                  <a:cubicBezTo>
                    <a:pt x="1371" y="0"/>
                    <a:pt x="1407" y="36"/>
                    <a:pt x="1407" y="80"/>
                  </a:cubicBezTo>
                  <a:cubicBezTo>
                    <a:pt x="1407" y="882"/>
                    <a:pt x="1407" y="882"/>
                    <a:pt x="1407" y="882"/>
                  </a:cubicBezTo>
                  <a:cubicBezTo>
                    <a:pt x="1407" y="926"/>
                    <a:pt x="1371" y="962"/>
                    <a:pt x="1327" y="962"/>
                  </a:cubicBezTo>
                  <a:close/>
                </a:path>
              </a:pathLst>
            </a:custGeom>
            <a:solidFill>
              <a:srgbClr val="E2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Freeform 137">
              <a:extLst>
                <a:ext uri="{FF2B5EF4-FFF2-40B4-BE49-F238E27FC236}">
                  <a16:creationId xmlns:a16="http://schemas.microsoft.com/office/drawing/2014/main" id="{5F60825F-1B18-4880-8A86-038C2B5B90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2486025"/>
              <a:ext cx="4157663" cy="2309813"/>
            </a:xfrm>
            <a:custGeom>
              <a:avLst/>
              <a:gdLst>
                <a:gd name="T0" fmla="*/ 1407 w 1407"/>
                <a:gd name="T1" fmla="*/ 782 h 782"/>
                <a:gd name="T2" fmla="*/ 3 w 1407"/>
                <a:gd name="T3" fmla="*/ 782 h 782"/>
                <a:gd name="T4" fmla="*/ 0 w 1407"/>
                <a:gd name="T5" fmla="*/ 779 h 782"/>
                <a:gd name="T6" fmla="*/ 0 w 1407"/>
                <a:gd name="T7" fmla="*/ 80 h 782"/>
                <a:gd name="T8" fmla="*/ 79 w 1407"/>
                <a:gd name="T9" fmla="*/ 0 h 782"/>
                <a:gd name="T10" fmla="*/ 1327 w 1407"/>
                <a:gd name="T11" fmla="*/ 0 h 782"/>
                <a:gd name="T12" fmla="*/ 1407 w 1407"/>
                <a:gd name="T13" fmla="*/ 80 h 782"/>
                <a:gd name="T14" fmla="*/ 1407 w 1407"/>
                <a:gd name="T15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782">
                  <a:moveTo>
                    <a:pt x="1407" y="782"/>
                  </a:moveTo>
                  <a:cubicBezTo>
                    <a:pt x="3" y="782"/>
                    <a:pt x="3" y="782"/>
                    <a:pt x="3" y="782"/>
                  </a:cubicBezTo>
                  <a:cubicBezTo>
                    <a:pt x="1" y="782"/>
                    <a:pt x="0" y="781"/>
                    <a:pt x="0" y="77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327" y="0"/>
                    <a:pt x="1327" y="0"/>
                    <a:pt x="1327" y="0"/>
                  </a:cubicBezTo>
                  <a:cubicBezTo>
                    <a:pt x="1371" y="0"/>
                    <a:pt x="1407" y="36"/>
                    <a:pt x="1407" y="80"/>
                  </a:cubicBezTo>
                  <a:lnTo>
                    <a:pt x="1407" y="782"/>
                  </a:ln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138">
              <a:extLst>
                <a:ext uri="{FF2B5EF4-FFF2-40B4-BE49-F238E27FC236}">
                  <a16:creationId xmlns:a16="http://schemas.microsoft.com/office/drawing/2014/main" id="{30519B6E-A904-4453-8065-3C96E26D11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2486025"/>
              <a:ext cx="4157663" cy="2840038"/>
            </a:xfrm>
            <a:custGeom>
              <a:avLst/>
              <a:gdLst>
                <a:gd name="T0" fmla="*/ 1327 w 1407"/>
                <a:gd name="T1" fmla="*/ 962 h 962"/>
                <a:gd name="T2" fmla="*/ 79 w 1407"/>
                <a:gd name="T3" fmla="*/ 962 h 962"/>
                <a:gd name="T4" fmla="*/ 0 w 1407"/>
                <a:gd name="T5" fmla="*/ 882 h 962"/>
                <a:gd name="T6" fmla="*/ 0 w 1407"/>
                <a:gd name="T7" fmla="*/ 80 h 962"/>
                <a:gd name="T8" fmla="*/ 79 w 1407"/>
                <a:gd name="T9" fmla="*/ 0 h 962"/>
                <a:gd name="T10" fmla="*/ 1327 w 1407"/>
                <a:gd name="T11" fmla="*/ 0 h 962"/>
                <a:gd name="T12" fmla="*/ 1407 w 1407"/>
                <a:gd name="T13" fmla="*/ 80 h 962"/>
                <a:gd name="T14" fmla="*/ 1407 w 1407"/>
                <a:gd name="T15" fmla="*/ 882 h 962"/>
                <a:gd name="T16" fmla="*/ 1327 w 1407"/>
                <a:gd name="T17" fmla="*/ 962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7" h="962">
                  <a:moveTo>
                    <a:pt x="1327" y="962"/>
                  </a:moveTo>
                  <a:cubicBezTo>
                    <a:pt x="79" y="962"/>
                    <a:pt x="79" y="962"/>
                    <a:pt x="79" y="962"/>
                  </a:cubicBezTo>
                  <a:cubicBezTo>
                    <a:pt x="35" y="962"/>
                    <a:pt x="0" y="926"/>
                    <a:pt x="0" y="88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327" y="0"/>
                    <a:pt x="1327" y="0"/>
                    <a:pt x="1327" y="0"/>
                  </a:cubicBezTo>
                  <a:cubicBezTo>
                    <a:pt x="1371" y="0"/>
                    <a:pt x="1407" y="36"/>
                    <a:pt x="1407" y="80"/>
                  </a:cubicBezTo>
                  <a:cubicBezTo>
                    <a:pt x="1407" y="882"/>
                    <a:pt x="1407" y="882"/>
                    <a:pt x="1407" y="882"/>
                  </a:cubicBezTo>
                  <a:cubicBezTo>
                    <a:pt x="1407" y="926"/>
                    <a:pt x="1371" y="962"/>
                    <a:pt x="1327" y="962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139">
              <a:extLst>
                <a:ext uri="{FF2B5EF4-FFF2-40B4-BE49-F238E27FC236}">
                  <a16:creationId xmlns:a16="http://schemas.microsoft.com/office/drawing/2014/main" id="{4657ED17-57A1-403B-8327-FF529F9BE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2514600"/>
              <a:ext cx="1687513" cy="2281238"/>
            </a:xfrm>
            <a:custGeom>
              <a:avLst/>
              <a:gdLst>
                <a:gd name="T0" fmla="*/ 745 w 1063"/>
                <a:gd name="T1" fmla="*/ 0 h 1437"/>
                <a:gd name="T2" fmla="*/ 1063 w 1063"/>
                <a:gd name="T3" fmla="*/ 0 h 1437"/>
                <a:gd name="T4" fmla="*/ 300 w 1063"/>
                <a:gd name="T5" fmla="*/ 1437 h 1437"/>
                <a:gd name="T6" fmla="*/ 0 w 1063"/>
                <a:gd name="T7" fmla="*/ 1437 h 1437"/>
                <a:gd name="T8" fmla="*/ 745 w 1063"/>
                <a:gd name="T9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3" h="1437">
                  <a:moveTo>
                    <a:pt x="745" y="0"/>
                  </a:moveTo>
                  <a:lnTo>
                    <a:pt x="1063" y="0"/>
                  </a:lnTo>
                  <a:lnTo>
                    <a:pt x="300" y="1437"/>
                  </a:lnTo>
                  <a:lnTo>
                    <a:pt x="0" y="1437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2F4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40">
              <a:extLst>
                <a:ext uri="{FF2B5EF4-FFF2-40B4-BE49-F238E27FC236}">
                  <a16:creationId xmlns:a16="http://schemas.microsoft.com/office/drawing/2014/main" id="{7E51158B-08BC-4DD1-BDA5-A1452030B3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125" y="2514600"/>
              <a:ext cx="1684338" cy="2281238"/>
            </a:xfrm>
            <a:custGeom>
              <a:avLst/>
              <a:gdLst>
                <a:gd name="T0" fmla="*/ 744 w 1061"/>
                <a:gd name="T1" fmla="*/ 0 h 1437"/>
                <a:gd name="T2" fmla="*/ 1061 w 1061"/>
                <a:gd name="T3" fmla="*/ 0 h 1437"/>
                <a:gd name="T4" fmla="*/ 299 w 1061"/>
                <a:gd name="T5" fmla="*/ 1437 h 1437"/>
                <a:gd name="T6" fmla="*/ 0 w 1061"/>
                <a:gd name="T7" fmla="*/ 1437 h 1437"/>
                <a:gd name="T8" fmla="*/ 744 w 1061"/>
                <a:gd name="T9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1" h="1437">
                  <a:moveTo>
                    <a:pt x="744" y="0"/>
                  </a:moveTo>
                  <a:lnTo>
                    <a:pt x="1061" y="0"/>
                  </a:lnTo>
                  <a:lnTo>
                    <a:pt x="299" y="1437"/>
                  </a:lnTo>
                  <a:lnTo>
                    <a:pt x="0" y="1437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rgbClr val="2F4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41">
              <a:extLst>
                <a:ext uri="{FF2B5EF4-FFF2-40B4-BE49-F238E27FC236}">
                  <a16:creationId xmlns:a16="http://schemas.microsoft.com/office/drawing/2014/main" id="{1B16FA1C-F026-43D5-A6E9-4FCC7A5A07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2771775"/>
              <a:ext cx="3465513" cy="1808163"/>
            </a:xfrm>
            <a:custGeom>
              <a:avLst/>
              <a:gdLst>
                <a:gd name="T0" fmla="*/ 1156 w 1173"/>
                <a:gd name="T1" fmla="*/ 612 h 612"/>
                <a:gd name="T2" fmla="*/ 16 w 1173"/>
                <a:gd name="T3" fmla="*/ 612 h 612"/>
                <a:gd name="T4" fmla="*/ 0 w 1173"/>
                <a:gd name="T5" fmla="*/ 596 h 612"/>
                <a:gd name="T6" fmla="*/ 0 w 1173"/>
                <a:gd name="T7" fmla="*/ 16 h 612"/>
                <a:gd name="T8" fmla="*/ 16 w 1173"/>
                <a:gd name="T9" fmla="*/ 0 h 612"/>
                <a:gd name="T10" fmla="*/ 1156 w 1173"/>
                <a:gd name="T11" fmla="*/ 0 h 612"/>
                <a:gd name="T12" fmla="*/ 1173 w 1173"/>
                <a:gd name="T13" fmla="*/ 16 h 612"/>
                <a:gd name="T14" fmla="*/ 1173 w 1173"/>
                <a:gd name="T15" fmla="*/ 596 h 612"/>
                <a:gd name="T16" fmla="*/ 1156 w 1173"/>
                <a:gd name="T17" fmla="*/ 61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3" h="612">
                  <a:moveTo>
                    <a:pt x="1156" y="612"/>
                  </a:moveTo>
                  <a:cubicBezTo>
                    <a:pt x="16" y="612"/>
                    <a:pt x="16" y="612"/>
                    <a:pt x="16" y="612"/>
                  </a:cubicBezTo>
                  <a:cubicBezTo>
                    <a:pt x="7" y="612"/>
                    <a:pt x="0" y="604"/>
                    <a:pt x="0" y="59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56" y="0"/>
                    <a:pt x="1156" y="0"/>
                    <a:pt x="1156" y="0"/>
                  </a:cubicBezTo>
                  <a:cubicBezTo>
                    <a:pt x="1165" y="0"/>
                    <a:pt x="1173" y="7"/>
                    <a:pt x="1173" y="16"/>
                  </a:cubicBezTo>
                  <a:cubicBezTo>
                    <a:pt x="1173" y="596"/>
                    <a:pt x="1173" y="596"/>
                    <a:pt x="1173" y="596"/>
                  </a:cubicBezTo>
                  <a:cubicBezTo>
                    <a:pt x="1173" y="604"/>
                    <a:pt x="1165" y="612"/>
                    <a:pt x="1156" y="612"/>
                  </a:cubicBez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Rectangle 142">
              <a:extLst>
                <a:ext uri="{FF2B5EF4-FFF2-40B4-BE49-F238E27FC236}">
                  <a16:creationId xmlns:a16="http://schemas.microsoft.com/office/drawing/2014/main" id="{B17A2E04-E159-4672-98B2-96EEFDFCA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990850"/>
              <a:ext cx="2638425" cy="1589088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Rectangle 143">
              <a:extLst>
                <a:ext uri="{FF2B5EF4-FFF2-40B4-BE49-F238E27FC236}">
                  <a16:creationId xmlns:a16="http://schemas.microsoft.com/office/drawing/2014/main" id="{2F231F07-849A-4B87-B563-C031E25EB4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990850"/>
              <a:ext cx="2638425" cy="350838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Rectangle 144">
              <a:extLst>
                <a:ext uri="{FF2B5EF4-FFF2-40B4-BE49-F238E27FC236}">
                  <a16:creationId xmlns:a16="http://schemas.microsoft.com/office/drawing/2014/main" id="{92BF8601-501B-4962-A96E-67345AD8AF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2990850"/>
              <a:ext cx="827088" cy="350838"/>
            </a:xfrm>
            <a:prstGeom prst="rect">
              <a:avLst/>
            </a:prstGeom>
            <a:solidFill>
              <a:srgbClr val="5B62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45">
              <a:extLst>
                <a:ext uri="{FF2B5EF4-FFF2-40B4-BE49-F238E27FC236}">
                  <a16:creationId xmlns:a16="http://schemas.microsoft.com/office/drawing/2014/main" id="{46EBD650-70D6-42F5-A75D-31165AA49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2771775"/>
              <a:ext cx="3465513" cy="219075"/>
            </a:xfrm>
            <a:custGeom>
              <a:avLst/>
              <a:gdLst>
                <a:gd name="T0" fmla="*/ 1173 w 1173"/>
                <a:gd name="T1" fmla="*/ 74 h 74"/>
                <a:gd name="T2" fmla="*/ 0 w 1173"/>
                <a:gd name="T3" fmla="*/ 74 h 74"/>
                <a:gd name="T4" fmla="*/ 0 w 1173"/>
                <a:gd name="T5" fmla="*/ 16 h 74"/>
                <a:gd name="T6" fmla="*/ 16 w 1173"/>
                <a:gd name="T7" fmla="*/ 0 h 74"/>
                <a:gd name="T8" fmla="*/ 1156 w 1173"/>
                <a:gd name="T9" fmla="*/ 0 h 74"/>
                <a:gd name="T10" fmla="*/ 1173 w 1173"/>
                <a:gd name="T11" fmla="*/ 16 h 74"/>
                <a:gd name="T12" fmla="*/ 1173 w 1173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3" h="74">
                  <a:moveTo>
                    <a:pt x="1173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56" y="0"/>
                    <a:pt x="1156" y="0"/>
                    <a:pt x="1156" y="0"/>
                  </a:cubicBezTo>
                  <a:cubicBezTo>
                    <a:pt x="1165" y="0"/>
                    <a:pt x="1173" y="7"/>
                    <a:pt x="1173" y="16"/>
                  </a:cubicBezTo>
                  <a:lnTo>
                    <a:pt x="1173" y="74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Oval 146">
              <a:extLst>
                <a:ext uri="{FF2B5EF4-FFF2-40B4-BE49-F238E27FC236}">
                  <a16:creationId xmlns:a16="http://schemas.microsoft.com/office/drawing/2014/main" id="{0D0C2A91-903F-429A-8757-D66C5D3D78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900" y="2854325"/>
              <a:ext cx="68263" cy="68263"/>
            </a:xfrm>
            <a:prstGeom prst="ellipse">
              <a:avLst/>
            </a:prstGeom>
            <a:solidFill>
              <a:srgbClr val="ED5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Oval 147">
              <a:extLst>
                <a:ext uri="{FF2B5EF4-FFF2-40B4-BE49-F238E27FC236}">
                  <a16:creationId xmlns:a16="http://schemas.microsoft.com/office/drawing/2014/main" id="{C54F5286-6697-4026-B349-076DAA37D4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725" y="2854325"/>
              <a:ext cx="65088" cy="68263"/>
            </a:xfrm>
            <a:prstGeom prst="ellipse">
              <a:avLst/>
            </a:pr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Oval 148">
              <a:extLst>
                <a:ext uri="{FF2B5EF4-FFF2-40B4-BE49-F238E27FC236}">
                  <a16:creationId xmlns:a16="http://schemas.microsoft.com/office/drawing/2014/main" id="{B170EA22-71D2-48C6-A53A-24D1EF75E8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2854325"/>
              <a:ext cx="68263" cy="68263"/>
            </a:xfrm>
            <a:prstGeom prst="ellipse">
              <a:avLst/>
            </a:prstGeom>
            <a:solidFill>
              <a:srgbClr val="8CC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Oval 149">
              <a:extLst>
                <a:ext uri="{FF2B5EF4-FFF2-40B4-BE49-F238E27FC236}">
                  <a16:creationId xmlns:a16="http://schemas.microsoft.com/office/drawing/2014/main" id="{FACBC309-EDC4-4CDF-A6CF-0D886684B6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3084513"/>
              <a:ext cx="96838" cy="95250"/>
            </a:xfrm>
            <a:prstGeom prst="ellipse">
              <a:avLst/>
            </a:pr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50">
              <a:extLst>
                <a:ext uri="{FF2B5EF4-FFF2-40B4-BE49-F238E27FC236}">
                  <a16:creationId xmlns:a16="http://schemas.microsoft.com/office/drawing/2014/main" id="{BBE07B33-FFF2-4FD8-A3AE-C959B474C5C6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188" y="3084513"/>
              <a:ext cx="438150" cy="95250"/>
            </a:xfrm>
            <a:custGeom>
              <a:avLst/>
              <a:gdLst>
                <a:gd name="T0" fmla="*/ 131 w 148"/>
                <a:gd name="T1" fmla="*/ 0 h 32"/>
                <a:gd name="T2" fmla="*/ 16 w 148"/>
                <a:gd name="T3" fmla="*/ 0 h 32"/>
                <a:gd name="T4" fmla="*/ 0 w 148"/>
                <a:gd name="T5" fmla="*/ 16 h 32"/>
                <a:gd name="T6" fmla="*/ 16 w 148"/>
                <a:gd name="T7" fmla="*/ 32 h 32"/>
                <a:gd name="T8" fmla="*/ 131 w 148"/>
                <a:gd name="T9" fmla="*/ 32 h 32"/>
                <a:gd name="T10" fmla="*/ 148 w 148"/>
                <a:gd name="T11" fmla="*/ 16 h 32"/>
                <a:gd name="T12" fmla="*/ 131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1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2"/>
                    <a:pt x="16" y="32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40" y="32"/>
                    <a:pt x="148" y="25"/>
                    <a:pt x="148" y="16"/>
                  </a:cubicBezTo>
                  <a:cubicBezTo>
                    <a:pt x="148" y="7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51">
              <a:extLst>
                <a:ext uri="{FF2B5EF4-FFF2-40B4-BE49-F238E27FC236}">
                  <a16:creationId xmlns:a16="http://schemas.microsoft.com/office/drawing/2014/main" id="{32AE046B-CE4A-4069-AFB5-A0E1D1881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3465513"/>
              <a:ext cx="463550" cy="68263"/>
            </a:xfrm>
            <a:custGeom>
              <a:avLst/>
              <a:gdLst>
                <a:gd name="T0" fmla="*/ 147 w 157"/>
                <a:gd name="T1" fmla="*/ 23 h 23"/>
                <a:gd name="T2" fmla="*/ 10 w 157"/>
                <a:gd name="T3" fmla="*/ 23 h 23"/>
                <a:gd name="T4" fmla="*/ 0 w 157"/>
                <a:gd name="T5" fmla="*/ 13 h 23"/>
                <a:gd name="T6" fmla="*/ 0 w 157"/>
                <a:gd name="T7" fmla="*/ 10 h 23"/>
                <a:gd name="T8" fmla="*/ 10 w 157"/>
                <a:gd name="T9" fmla="*/ 0 h 23"/>
                <a:gd name="T10" fmla="*/ 147 w 157"/>
                <a:gd name="T11" fmla="*/ 0 h 23"/>
                <a:gd name="T12" fmla="*/ 157 w 157"/>
                <a:gd name="T13" fmla="*/ 10 h 23"/>
                <a:gd name="T14" fmla="*/ 157 w 157"/>
                <a:gd name="T15" fmla="*/ 13 h 23"/>
                <a:gd name="T16" fmla="*/ 147 w 157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3">
                  <a:moveTo>
                    <a:pt x="147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2" y="0"/>
                    <a:pt x="157" y="4"/>
                    <a:pt x="157" y="10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7" y="18"/>
                    <a:pt x="152" y="23"/>
                    <a:pt x="147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52">
              <a:extLst>
                <a:ext uri="{FF2B5EF4-FFF2-40B4-BE49-F238E27FC236}">
                  <a16:creationId xmlns:a16="http://schemas.microsoft.com/office/drawing/2014/main" id="{319F16D5-E8BD-4A16-A48E-DB3CAF4C8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3673475"/>
              <a:ext cx="585788" cy="66675"/>
            </a:xfrm>
            <a:custGeom>
              <a:avLst/>
              <a:gdLst>
                <a:gd name="T0" fmla="*/ 188 w 198"/>
                <a:gd name="T1" fmla="*/ 23 h 23"/>
                <a:gd name="T2" fmla="*/ 10 w 198"/>
                <a:gd name="T3" fmla="*/ 23 h 23"/>
                <a:gd name="T4" fmla="*/ 0 w 198"/>
                <a:gd name="T5" fmla="*/ 13 h 23"/>
                <a:gd name="T6" fmla="*/ 0 w 198"/>
                <a:gd name="T7" fmla="*/ 10 h 23"/>
                <a:gd name="T8" fmla="*/ 10 w 198"/>
                <a:gd name="T9" fmla="*/ 0 h 23"/>
                <a:gd name="T10" fmla="*/ 188 w 198"/>
                <a:gd name="T11" fmla="*/ 0 h 23"/>
                <a:gd name="T12" fmla="*/ 198 w 198"/>
                <a:gd name="T13" fmla="*/ 10 h 23"/>
                <a:gd name="T14" fmla="*/ 198 w 198"/>
                <a:gd name="T15" fmla="*/ 13 h 23"/>
                <a:gd name="T16" fmla="*/ 188 w 19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3">
                  <a:moveTo>
                    <a:pt x="188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8" y="4"/>
                    <a:pt x="198" y="10"/>
                  </a:cubicBezTo>
                  <a:cubicBezTo>
                    <a:pt x="198" y="13"/>
                    <a:pt x="198" y="13"/>
                    <a:pt x="198" y="13"/>
                  </a:cubicBezTo>
                  <a:cubicBezTo>
                    <a:pt x="198" y="18"/>
                    <a:pt x="193" y="23"/>
                    <a:pt x="188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53">
              <a:extLst>
                <a:ext uri="{FF2B5EF4-FFF2-40B4-BE49-F238E27FC236}">
                  <a16:creationId xmlns:a16="http://schemas.microsoft.com/office/drawing/2014/main" id="{052B13A2-882C-4773-8027-8E122585B1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3879850"/>
              <a:ext cx="463550" cy="68263"/>
            </a:xfrm>
            <a:custGeom>
              <a:avLst/>
              <a:gdLst>
                <a:gd name="T0" fmla="*/ 147 w 157"/>
                <a:gd name="T1" fmla="*/ 23 h 23"/>
                <a:gd name="T2" fmla="*/ 10 w 157"/>
                <a:gd name="T3" fmla="*/ 23 h 23"/>
                <a:gd name="T4" fmla="*/ 0 w 157"/>
                <a:gd name="T5" fmla="*/ 13 h 23"/>
                <a:gd name="T6" fmla="*/ 0 w 157"/>
                <a:gd name="T7" fmla="*/ 10 h 23"/>
                <a:gd name="T8" fmla="*/ 10 w 157"/>
                <a:gd name="T9" fmla="*/ 0 h 23"/>
                <a:gd name="T10" fmla="*/ 147 w 157"/>
                <a:gd name="T11" fmla="*/ 0 h 23"/>
                <a:gd name="T12" fmla="*/ 157 w 157"/>
                <a:gd name="T13" fmla="*/ 10 h 23"/>
                <a:gd name="T14" fmla="*/ 157 w 157"/>
                <a:gd name="T15" fmla="*/ 13 h 23"/>
                <a:gd name="T16" fmla="*/ 147 w 157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3">
                  <a:moveTo>
                    <a:pt x="147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2" y="0"/>
                    <a:pt x="157" y="4"/>
                    <a:pt x="157" y="10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7" y="18"/>
                    <a:pt x="152" y="23"/>
                    <a:pt x="147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54">
              <a:extLst>
                <a:ext uri="{FF2B5EF4-FFF2-40B4-BE49-F238E27FC236}">
                  <a16:creationId xmlns:a16="http://schemas.microsoft.com/office/drawing/2014/main" id="{D1A17E8F-9B65-4302-A162-872C29A1F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4086225"/>
              <a:ext cx="366713" cy="68263"/>
            </a:xfrm>
            <a:custGeom>
              <a:avLst/>
              <a:gdLst>
                <a:gd name="T0" fmla="*/ 114 w 124"/>
                <a:gd name="T1" fmla="*/ 23 h 23"/>
                <a:gd name="T2" fmla="*/ 10 w 124"/>
                <a:gd name="T3" fmla="*/ 23 h 23"/>
                <a:gd name="T4" fmla="*/ 0 w 124"/>
                <a:gd name="T5" fmla="*/ 13 h 23"/>
                <a:gd name="T6" fmla="*/ 0 w 124"/>
                <a:gd name="T7" fmla="*/ 10 h 23"/>
                <a:gd name="T8" fmla="*/ 10 w 124"/>
                <a:gd name="T9" fmla="*/ 0 h 23"/>
                <a:gd name="T10" fmla="*/ 114 w 124"/>
                <a:gd name="T11" fmla="*/ 0 h 23"/>
                <a:gd name="T12" fmla="*/ 124 w 124"/>
                <a:gd name="T13" fmla="*/ 10 h 23"/>
                <a:gd name="T14" fmla="*/ 124 w 124"/>
                <a:gd name="T15" fmla="*/ 13 h 23"/>
                <a:gd name="T16" fmla="*/ 114 w 124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">
                  <a:moveTo>
                    <a:pt x="114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0" y="0"/>
                    <a:pt x="124" y="4"/>
                    <a:pt x="124" y="10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4" y="18"/>
                    <a:pt x="120" y="23"/>
                    <a:pt x="114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55">
              <a:extLst>
                <a:ext uri="{FF2B5EF4-FFF2-40B4-BE49-F238E27FC236}">
                  <a16:creationId xmlns:a16="http://schemas.microsoft.com/office/drawing/2014/main" id="{358590A5-28FF-4AD2-A206-624FCD86968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4292600"/>
              <a:ext cx="585788" cy="68263"/>
            </a:xfrm>
            <a:custGeom>
              <a:avLst/>
              <a:gdLst>
                <a:gd name="T0" fmla="*/ 188 w 198"/>
                <a:gd name="T1" fmla="*/ 23 h 23"/>
                <a:gd name="T2" fmla="*/ 10 w 198"/>
                <a:gd name="T3" fmla="*/ 23 h 23"/>
                <a:gd name="T4" fmla="*/ 0 w 198"/>
                <a:gd name="T5" fmla="*/ 13 h 23"/>
                <a:gd name="T6" fmla="*/ 0 w 198"/>
                <a:gd name="T7" fmla="*/ 10 h 23"/>
                <a:gd name="T8" fmla="*/ 10 w 198"/>
                <a:gd name="T9" fmla="*/ 0 h 23"/>
                <a:gd name="T10" fmla="*/ 188 w 198"/>
                <a:gd name="T11" fmla="*/ 0 h 23"/>
                <a:gd name="T12" fmla="*/ 198 w 198"/>
                <a:gd name="T13" fmla="*/ 10 h 23"/>
                <a:gd name="T14" fmla="*/ 198 w 198"/>
                <a:gd name="T15" fmla="*/ 13 h 23"/>
                <a:gd name="T16" fmla="*/ 188 w 19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3">
                  <a:moveTo>
                    <a:pt x="188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9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8" y="5"/>
                    <a:pt x="198" y="10"/>
                  </a:cubicBezTo>
                  <a:cubicBezTo>
                    <a:pt x="198" y="13"/>
                    <a:pt x="198" y="13"/>
                    <a:pt x="198" y="13"/>
                  </a:cubicBezTo>
                  <a:cubicBezTo>
                    <a:pt x="198" y="19"/>
                    <a:pt x="193" y="23"/>
                    <a:pt x="188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56">
              <a:extLst>
                <a:ext uri="{FF2B5EF4-FFF2-40B4-BE49-F238E27FC236}">
                  <a16:creationId xmlns:a16="http://schemas.microsoft.com/office/drawing/2014/main" id="{AE2030BA-EED4-4C30-AC86-5B0262510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519488"/>
              <a:ext cx="1223963" cy="68263"/>
            </a:xfrm>
            <a:custGeom>
              <a:avLst/>
              <a:gdLst>
                <a:gd name="T0" fmla="*/ 402 w 414"/>
                <a:gd name="T1" fmla="*/ 0 h 23"/>
                <a:gd name="T2" fmla="*/ 11 w 414"/>
                <a:gd name="T3" fmla="*/ 0 h 23"/>
                <a:gd name="T4" fmla="*/ 0 w 414"/>
                <a:gd name="T5" fmla="*/ 11 h 23"/>
                <a:gd name="T6" fmla="*/ 11 w 414"/>
                <a:gd name="T7" fmla="*/ 23 h 23"/>
                <a:gd name="T8" fmla="*/ 402 w 414"/>
                <a:gd name="T9" fmla="*/ 23 h 23"/>
                <a:gd name="T10" fmla="*/ 414 w 414"/>
                <a:gd name="T11" fmla="*/ 11 h 23"/>
                <a:gd name="T12" fmla="*/ 402 w 41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4" h="23">
                  <a:moveTo>
                    <a:pt x="40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402" y="23"/>
                    <a:pt x="402" y="23"/>
                    <a:pt x="402" y="23"/>
                  </a:cubicBezTo>
                  <a:cubicBezTo>
                    <a:pt x="409" y="23"/>
                    <a:pt x="414" y="18"/>
                    <a:pt x="414" y="11"/>
                  </a:cubicBezTo>
                  <a:cubicBezTo>
                    <a:pt x="414" y="5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57">
              <a:extLst>
                <a:ext uri="{FF2B5EF4-FFF2-40B4-BE49-F238E27FC236}">
                  <a16:creationId xmlns:a16="http://schemas.microsoft.com/office/drawing/2014/main" id="{255B42F3-6392-44FC-BFE1-EE021EC60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784600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1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1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7"/>
                    <a:pt x="92" y="11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58">
              <a:extLst>
                <a:ext uri="{FF2B5EF4-FFF2-40B4-BE49-F238E27FC236}">
                  <a16:creationId xmlns:a16="http://schemas.microsoft.com/office/drawing/2014/main" id="{2EC9CCCC-EAA2-4EAF-A114-ABA6E7A0A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4068763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2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2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8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Freeform 159">
              <a:extLst>
                <a:ext uri="{FF2B5EF4-FFF2-40B4-BE49-F238E27FC236}">
                  <a16:creationId xmlns:a16="http://schemas.microsoft.com/office/drawing/2014/main" id="{543C1CC3-9189-4CBB-920F-6FB02242BB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4292600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2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2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8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60">
              <a:extLst>
                <a:ext uri="{FF2B5EF4-FFF2-40B4-BE49-F238E27FC236}">
                  <a16:creationId xmlns:a16="http://schemas.microsoft.com/office/drawing/2014/main" id="{5A090873-167F-4573-BD22-8CF09A610B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875" y="3708400"/>
              <a:ext cx="747713" cy="219075"/>
            </a:xfrm>
            <a:custGeom>
              <a:avLst/>
              <a:gdLst>
                <a:gd name="T0" fmla="*/ 244 w 253"/>
                <a:gd name="T1" fmla="*/ 0 h 74"/>
                <a:gd name="T2" fmla="*/ 8 w 253"/>
                <a:gd name="T3" fmla="*/ 0 h 74"/>
                <a:gd name="T4" fmla="*/ 0 w 253"/>
                <a:gd name="T5" fmla="*/ 9 h 74"/>
                <a:gd name="T6" fmla="*/ 0 w 253"/>
                <a:gd name="T7" fmla="*/ 65 h 74"/>
                <a:gd name="T8" fmla="*/ 8 w 253"/>
                <a:gd name="T9" fmla="*/ 74 h 74"/>
                <a:gd name="T10" fmla="*/ 244 w 253"/>
                <a:gd name="T11" fmla="*/ 74 h 74"/>
                <a:gd name="T12" fmla="*/ 253 w 253"/>
                <a:gd name="T13" fmla="*/ 65 h 74"/>
                <a:gd name="T14" fmla="*/ 253 w 253"/>
                <a:gd name="T15" fmla="*/ 9 h 74"/>
                <a:gd name="T16" fmla="*/ 244 w 253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74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0"/>
                    <a:pt x="4" y="74"/>
                    <a:pt x="8" y="74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4"/>
                    <a:pt x="253" y="70"/>
                    <a:pt x="253" y="65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61">
              <a:extLst>
                <a:ext uri="{FF2B5EF4-FFF2-40B4-BE49-F238E27FC236}">
                  <a16:creationId xmlns:a16="http://schemas.microsoft.com/office/drawing/2014/main" id="{B8B976B8-BC8E-4F50-A9EF-37CB96FC6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875" y="4035425"/>
              <a:ext cx="747713" cy="136525"/>
            </a:xfrm>
            <a:custGeom>
              <a:avLst/>
              <a:gdLst>
                <a:gd name="T0" fmla="*/ 244 w 253"/>
                <a:gd name="T1" fmla="*/ 0 h 46"/>
                <a:gd name="T2" fmla="*/ 8 w 253"/>
                <a:gd name="T3" fmla="*/ 0 h 46"/>
                <a:gd name="T4" fmla="*/ 0 w 253"/>
                <a:gd name="T5" fmla="*/ 8 h 46"/>
                <a:gd name="T6" fmla="*/ 0 w 253"/>
                <a:gd name="T7" fmla="*/ 37 h 46"/>
                <a:gd name="T8" fmla="*/ 8 w 253"/>
                <a:gd name="T9" fmla="*/ 46 h 46"/>
                <a:gd name="T10" fmla="*/ 244 w 253"/>
                <a:gd name="T11" fmla="*/ 46 h 46"/>
                <a:gd name="T12" fmla="*/ 253 w 253"/>
                <a:gd name="T13" fmla="*/ 37 h 46"/>
                <a:gd name="T14" fmla="*/ 253 w 253"/>
                <a:gd name="T15" fmla="*/ 8 h 46"/>
                <a:gd name="T16" fmla="*/ 244 w 253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46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2"/>
                    <a:pt x="4" y="46"/>
                    <a:pt x="8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9" y="46"/>
                    <a:pt x="253" y="42"/>
                    <a:pt x="253" y="37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62">
              <a:extLst>
                <a:ext uri="{FF2B5EF4-FFF2-40B4-BE49-F238E27FC236}">
                  <a16:creationId xmlns:a16="http://schemas.microsoft.com/office/drawing/2014/main" id="{32793F82-4570-4CCA-A737-34D058980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875" y="4265613"/>
              <a:ext cx="747713" cy="122238"/>
            </a:xfrm>
            <a:custGeom>
              <a:avLst/>
              <a:gdLst>
                <a:gd name="T0" fmla="*/ 244 w 253"/>
                <a:gd name="T1" fmla="*/ 0 h 41"/>
                <a:gd name="T2" fmla="*/ 8 w 253"/>
                <a:gd name="T3" fmla="*/ 0 h 41"/>
                <a:gd name="T4" fmla="*/ 0 w 253"/>
                <a:gd name="T5" fmla="*/ 8 h 41"/>
                <a:gd name="T6" fmla="*/ 0 w 253"/>
                <a:gd name="T7" fmla="*/ 33 h 41"/>
                <a:gd name="T8" fmla="*/ 8 w 253"/>
                <a:gd name="T9" fmla="*/ 41 h 41"/>
                <a:gd name="T10" fmla="*/ 244 w 253"/>
                <a:gd name="T11" fmla="*/ 41 h 41"/>
                <a:gd name="T12" fmla="*/ 253 w 253"/>
                <a:gd name="T13" fmla="*/ 33 h 41"/>
                <a:gd name="T14" fmla="*/ 253 w 253"/>
                <a:gd name="T15" fmla="*/ 8 h 41"/>
                <a:gd name="T16" fmla="*/ 244 w 253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41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4" y="41"/>
                    <a:pt x="8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9" y="41"/>
                    <a:pt x="253" y="37"/>
                    <a:pt x="253" y="33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Freeform 163">
              <a:extLst>
                <a:ext uri="{FF2B5EF4-FFF2-40B4-BE49-F238E27FC236}">
                  <a16:creationId xmlns:a16="http://schemas.microsoft.com/office/drawing/2014/main" id="{F4AD5DDB-F398-48FE-9A7B-BC8BAEC68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3784600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1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1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7"/>
                    <a:pt x="92" y="11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64">
              <a:extLst>
                <a:ext uri="{FF2B5EF4-FFF2-40B4-BE49-F238E27FC236}">
                  <a16:creationId xmlns:a16="http://schemas.microsoft.com/office/drawing/2014/main" id="{67C156BA-4267-4987-8744-28A70417C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4068763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2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2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8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65">
              <a:extLst>
                <a:ext uri="{FF2B5EF4-FFF2-40B4-BE49-F238E27FC236}">
                  <a16:creationId xmlns:a16="http://schemas.microsoft.com/office/drawing/2014/main" id="{62CC9D57-0F76-486B-AB5F-763FB4E52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4292600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2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2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8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66">
              <a:extLst>
                <a:ext uri="{FF2B5EF4-FFF2-40B4-BE49-F238E27FC236}">
                  <a16:creationId xmlns:a16="http://schemas.microsoft.com/office/drawing/2014/main" id="{5083E299-7FCD-42CF-9D90-C268035165B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3708400"/>
              <a:ext cx="747713" cy="219075"/>
            </a:xfrm>
            <a:custGeom>
              <a:avLst/>
              <a:gdLst>
                <a:gd name="T0" fmla="*/ 244 w 253"/>
                <a:gd name="T1" fmla="*/ 0 h 74"/>
                <a:gd name="T2" fmla="*/ 8 w 253"/>
                <a:gd name="T3" fmla="*/ 0 h 74"/>
                <a:gd name="T4" fmla="*/ 0 w 253"/>
                <a:gd name="T5" fmla="*/ 9 h 74"/>
                <a:gd name="T6" fmla="*/ 0 w 253"/>
                <a:gd name="T7" fmla="*/ 65 h 74"/>
                <a:gd name="T8" fmla="*/ 8 w 253"/>
                <a:gd name="T9" fmla="*/ 74 h 74"/>
                <a:gd name="T10" fmla="*/ 244 w 253"/>
                <a:gd name="T11" fmla="*/ 74 h 74"/>
                <a:gd name="T12" fmla="*/ 253 w 253"/>
                <a:gd name="T13" fmla="*/ 65 h 74"/>
                <a:gd name="T14" fmla="*/ 253 w 253"/>
                <a:gd name="T15" fmla="*/ 9 h 74"/>
                <a:gd name="T16" fmla="*/ 244 w 253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74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0"/>
                    <a:pt x="4" y="74"/>
                    <a:pt x="8" y="74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4"/>
                    <a:pt x="253" y="70"/>
                    <a:pt x="253" y="65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67">
              <a:extLst>
                <a:ext uri="{FF2B5EF4-FFF2-40B4-BE49-F238E27FC236}">
                  <a16:creationId xmlns:a16="http://schemas.microsoft.com/office/drawing/2014/main" id="{E52FC7C3-CE3D-42EF-8495-B5799B59C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4035425"/>
              <a:ext cx="747713" cy="136525"/>
            </a:xfrm>
            <a:custGeom>
              <a:avLst/>
              <a:gdLst>
                <a:gd name="T0" fmla="*/ 244 w 253"/>
                <a:gd name="T1" fmla="*/ 0 h 46"/>
                <a:gd name="T2" fmla="*/ 8 w 253"/>
                <a:gd name="T3" fmla="*/ 0 h 46"/>
                <a:gd name="T4" fmla="*/ 0 w 253"/>
                <a:gd name="T5" fmla="*/ 8 h 46"/>
                <a:gd name="T6" fmla="*/ 0 w 253"/>
                <a:gd name="T7" fmla="*/ 37 h 46"/>
                <a:gd name="T8" fmla="*/ 8 w 253"/>
                <a:gd name="T9" fmla="*/ 46 h 46"/>
                <a:gd name="T10" fmla="*/ 244 w 253"/>
                <a:gd name="T11" fmla="*/ 46 h 46"/>
                <a:gd name="T12" fmla="*/ 253 w 253"/>
                <a:gd name="T13" fmla="*/ 37 h 46"/>
                <a:gd name="T14" fmla="*/ 253 w 253"/>
                <a:gd name="T15" fmla="*/ 8 h 46"/>
                <a:gd name="T16" fmla="*/ 244 w 253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46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2"/>
                    <a:pt x="4" y="46"/>
                    <a:pt x="8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9" y="46"/>
                    <a:pt x="253" y="42"/>
                    <a:pt x="253" y="37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68">
              <a:extLst>
                <a:ext uri="{FF2B5EF4-FFF2-40B4-BE49-F238E27FC236}">
                  <a16:creationId xmlns:a16="http://schemas.microsoft.com/office/drawing/2014/main" id="{9AC33A77-4A6E-4475-84BD-4D92F1EEC9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4265613"/>
              <a:ext cx="747713" cy="122238"/>
            </a:xfrm>
            <a:custGeom>
              <a:avLst/>
              <a:gdLst>
                <a:gd name="T0" fmla="*/ 244 w 253"/>
                <a:gd name="T1" fmla="*/ 0 h 41"/>
                <a:gd name="T2" fmla="*/ 8 w 253"/>
                <a:gd name="T3" fmla="*/ 0 h 41"/>
                <a:gd name="T4" fmla="*/ 0 w 253"/>
                <a:gd name="T5" fmla="*/ 8 h 41"/>
                <a:gd name="T6" fmla="*/ 0 w 253"/>
                <a:gd name="T7" fmla="*/ 33 h 41"/>
                <a:gd name="T8" fmla="*/ 8 w 253"/>
                <a:gd name="T9" fmla="*/ 41 h 41"/>
                <a:gd name="T10" fmla="*/ 244 w 253"/>
                <a:gd name="T11" fmla="*/ 41 h 41"/>
                <a:gd name="T12" fmla="*/ 253 w 253"/>
                <a:gd name="T13" fmla="*/ 33 h 41"/>
                <a:gd name="T14" fmla="*/ 253 w 253"/>
                <a:gd name="T15" fmla="*/ 8 h 41"/>
                <a:gd name="T16" fmla="*/ 244 w 253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41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4" y="41"/>
                    <a:pt x="8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9" y="41"/>
                    <a:pt x="253" y="37"/>
                    <a:pt x="253" y="33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Oval 169">
              <a:extLst>
                <a:ext uri="{FF2B5EF4-FFF2-40B4-BE49-F238E27FC236}">
                  <a16:creationId xmlns:a16="http://schemas.microsoft.com/office/drawing/2014/main" id="{AC78EA86-C4B7-4F07-AF74-B1B836D2A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688" y="3057525"/>
              <a:ext cx="230188" cy="231775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70">
              <a:extLst>
                <a:ext uri="{FF2B5EF4-FFF2-40B4-BE49-F238E27FC236}">
                  <a16:creationId xmlns:a16="http://schemas.microsoft.com/office/drawing/2014/main" id="{3EAA0F29-349E-4CCD-B3FF-EC5CFE5E172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2725" y="3122613"/>
              <a:ext cx="136525" cy="44450"/>
            </a:xfrm>
            <a:custGeom>
              <a:avLst/>
              <a:gdLst>
                <a:gd name="T0" fmla="*/ 23 w 46"/>
                <a:gd name="T1" fmla="*/ 0 h 15"/>
                <a:gd name="T2" fmla="*/ 1 w 46"/>
                <a:gd name="T3" fmla="*/ 9 h 15"/>
                <a:gd name="T4" fmla="*/ 0 w 46"/>
                <a:gd name="T5" fmla="*/ 10 h 15"/>
                <a:gd name="T6" fmla="*/ 1 w 46"/>
                <a:gd name="T7" fmla="*/ 11 h 15"/>
                <a:gd name="T8" fmla="*/ 5 w 46"/>
                <a:gd name="T9" fmla="*/ 14 h 15"/>
                <a:gd name="T10" fmla="*/ 5 w 46"/>
                <a:gd name="T11" fmla="*/ 15 h 15"/>
                <a:gd name="T12" fmla="*/ 6 w 46"/>
                <a:gd name="T13" fmla="*/ 14 h 15"/>
                <a:gd name="T14" fmla="*/ 23 w 46"/>
                <a:gd name="T15" fmla="*/ 8 h 15"/>
                <a:gd name="T16" fmla="*/ 40 w 46"/>
                <a:gd name="T17" fmla="*/ 14 h 15"/>
                <a:gd name="T18" fmla="*/ 41 w 46"/>
                <a:gd name="T19" fmla="*/ 15 h 15"/>
                <a:gd name="T20" fmla="*/ 42 w 46"/>
                <a:gd name="T21" fmla="*/ 14 h 15"/>
                <a:gd name="T22" fmla="*/ 45 w 46"/>
                <a:gd name="T23" fmla="*/ 11 h 15"/>
                <a:gd name="T24" fmla="*/ 46 w 46"/>
                <a:gd name="T25" fmla="*/ 10 h 15"/>
                <a:gd name="T26" fmla="*/ 45 w 46"/>
                <a:gd name="T27" fmla="*/ 9 h 15"/>
                <a:gd name="T28" fmla="*/ 23 w 46"/>
                <a:gd name="T29" fmla="*/ 0 h 15"/>
                <a:gd name="T30" fmla="*/ 23 w 46"/>
                <a:gd name="T31" fmla="*/ 0 h 15"/>
                <a:gd name="T32" fmla="*/ 23 w 46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5">
                  <a:moveTo>
                    <a:pt x="23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1" y="10"/>
                    <a:pt x="17" y="8"/>
                    <a:pt x="23" y="8"/>
                  </a:cubicBezTo>
                  <a:cubicBezTo>
                    <a:pt x="29" y="8"/>
                    <a:pt x="35" y="10"/>
                    <a:pt x="40" y="14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39" y="3"/>
                    <a:pt x="31" y="0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71">
              <a:extLst>
                <a:ext uri="{FF2B5EF4-FFF2-40B4-BE49-F238E27FC236}">
                  <a16:creationId xmlns:a16="http://schemas.microsoft.com/office/drawing/2014/main" id="{1012DE97-0A5B-4AFF-970E-8D51D6CA88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6538" y="3155950"/>
              <a:ext cx="92075" cy="34925"/>
            </a:xfrm>
            <a:custGeom>
              <a:avLst/>
              <a:gdLst>
                <a:gd name="T0" fmla="*/ 30 w 31"/>
                <a:gd name="T1" fmla="*/ 6 h 12"/>
                <a:gd name="T2" fmla="*/ 15 w 31"/>
                <a:gd name="T3" fmla="*/ 0 h 12"/>
                <a:gd name="T4" fmla="*/ 14 w 31"/>
                <a:gd name="T5" fmla="*/ 0 h 12"/>
                <a:gd name="T6" fmla="*/ 14 w 31"/>
                <a:gd name="T7" fmla="*/ 0 h 12"/>
                <a:gd name="T8" fmla="*/ 1 w 31"/>
                <a:gd name="T9" fmla="*/ 6 h 12"/>
                <a:gd name="T10" fmla="*/ 0 w 31"/>
                <a:gd name="T11" fmla="*/ 7 h 12"/>
                <a:gd name="T12" fmla="*/ 1 w 31"/>
                <a:gd name="T13" fmla="*/ 8 h 12"/>
                <a:gd name="T14" fmla="*/ 4 w 31"/>
                <a:gd name="T15" fmla="*/ 11 h 12"/>
                <a:gd name="T16" fmla="*/ 5 w 31"/>
                <a:gd name="T17" fmla="*/ 12 h 12"/>
                <a:gd name="T18" fmla="*/ 6 w 31"/>
                <a:gd name="T19" fmla="*/ 11 h 12"/>
                <a:gd name="T20" fmla="*/ 15 w 31"/>
                <a:gd name="T21" fmla="*/ 8 h 12"/>
                <a:gd name="T22" fmla="*/ 24 w 31"/>
                <a:gd name="T23" fmla="*/ 11 h 12"/>
                <a:gd name="T24" fmla="*/ 25 w 31"/>
                <a:gd name="T25" fmla="*/ 12 h 12"/>
                <a:gd name="T26" fmla="*/ 26 w 31"/>
                <a:gd name="T27" fmla="*/ 11 h 12"/>
                <a:gd name="T28" fmla="*/ 30 w 31"/>
                <a:gd name="T29" fmla="*/ 8 h 12"/>
                <a:gd name="T30" fmla="*/ 31 w 31"/>
                <a:gd name="T31" fmla="*/ 7 h 12"/>
                <a:gd name="T32" fmla="*/ 30 w 31"/>
                <a:gd name="T33" fmla="*/ 6 h 12"/>
                <a:gd name="T34" fmla="*/ 30 w 31"/>
                <a:gd name="T35" fmla="*/ 6 h 12"/>
                <a:gd name="T36" fmla="*/ 30 w 31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12">
                  <a:moveTo>
                    <a:pt x="30" y="6"/>
                  </a:moveTo>
                  <a:cubicBezTo>
                    <a:pt x="26" y="2"/>
                    <a:pt x="21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1"/>
                    <a:pt x="4" y="2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9"/>
                    <a:pt x="12" y="8"/>
                    <a:pt x="15" y="8"/>
                  </a:cubicBezTo>
                  <a:cubicBezTo>
                    <a:pt x="19" y="8"/>
                    <a:pt x="22" y="9"/>
                    <a:pt x="24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1" y="7"/>
                  </a:cubicBezTo>
                  <a:lnTo>
                    <a:pt x="30" y="6"/>
                  </a:lnTo>
                  <a:close/>
                  <a:moveTo>
                    <a:pt x="30" y="6"/>
                  </a:moveTo>
                  <a:cubicBezTo>
                    <a:pt x="30" y="6"/>
                    <a:pt x="30" y="6"/>
                    <a:pt x="30" y="6"/>
                  </a:cubicBezTo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72">
              <a:extLst>
                <a:ext uri="{FF2B5EF4-FFF2-40B4-BE49-F238E27FC236}">
                  <a16:creationId xmlns:a16="http://schemas.microsoft.com/office/drawing/2014/main" id="{604EE2DE-29CE-4F8D-B726-A8F6B866C3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0350" y="3190875"/>
              <a:ext cx="44450" cy="30163"/>
            </a:xfrm>
            <a:custGeom>
              <a:avLst/>
              <a:gdLst>
                <a:gd name="T0" fmla="*/ 7 w 15"/>
                <a:gd name="T1" fmla="*/ 10 h 10"/>
                <a:gd name="T2" fmla="*/ 8 w 15"/>
                <a:gd name="T3" fmla="*/ 9 h 10"/>
                <a:gd name="T4" fmla="*/ 14 w 15"/>
                <a:gd name="T5" fmla="*/ 4 h 10"/>
                <a:gd name="T6" fmla="*/ 15 w 15"/>
                <a:gd name="T7" fmla="*/ 3 h 10"/>
                <a:gd name="T8" fmla="*/ 14 w 15"/>
                <a:gd name="T9" fmla="*/ 2 h 10"/>
                <a:gd name="T10" fmla="*/ 7 w 15"/>
                <a:gd name="T11" fmla="*/ 0 h 10"/>
                <a:gd name="T12" fmla="*/ 1 w 15"/>
                <a:gd name="T13" fmla="*/ 2 h 10"/>
                <a:gd name="T14" fmla="*/ 0 w 15"/>
                <a:gd name="T15" fmla="*/ 3 h 10"/>
                <a:gd name="T16" fmla="*/ 1 w 15"/>
                <a:gd name="T17" fmla="*/ 4 h 10"/>
                <a:gd name="T18" fmla="*/ 6 w 15"/>
                <a:gd name="T19" fmla="*/ 9 h 10"/>
                <a:gd name="T20" fmla="*/ 7 w 15"/>
                <a:gd name="T21" fmla="*/ 10 h 10"/>
                <a:gd name="T22" fmla="*/ 7 w 15"/>
                <a:gd name="T23" fmla="*/ 10 h 10"/>
                <a:gd name="T24" fmla="*/ 7 w 15"/>
                <a:gd name="T2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">
                  <a:moveTo>
                    <a:pt x="7" y="10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1"/>
                    <a:pt x="10" y="0"/>
                    <a:pt x="7" y="0"/>
                  </a:cubicBezTo>
                  <a:cubicBezTo>
                    <a:pt x="4" y="0"/>
                    <a:pt x="3" y="1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7" y="10"/>
                  </a:ln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Oval 173">
              <a:extLst>
                <a:ext uri="{FF2B5EF4-FFF2-40B4-BE49-F238E27FC236}">
                  <a16:creationId xmlns:a16="http://schemas.microsoft.com/office/drawing/2014/main" id="{ED28BBAF-F582-43DE-A0CC-9D1FBAAE9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338" y="4930775"/>
              <a:ext cx="257175" cy="260350"/>
            </a:xfrm>
            <a:prstGeom prst="ellipse">
              <a:avLst/>
            </a:pr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74">
              <a:extLst>
                <a:ext uri="{FF2B5EF4-FFF2-40B4-BE49-F238E27FC236}">
                  <a16:creationId xmlns:a16="http://schemas.microsoft.com/office/drawing/2014/main" id="{5B596F54-3768-4BA2-90F3-DD8D3703F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4679950"/>
              <a:ext cx="612775" cy="666750"/>
            </a:xfrm>
            <a:custGeom>
              <a:avLst/>
              <a:gdLst>
                <a:gd name="T0" fmla="*/ 172 w 207"/>
                <a:gd name="T1" fmla="*/ 226 h 226"/>
                <a:gd name="T2" fmla="*/ 34 w 207"/>
                <a:gd name="T3" fmla="*/ 226 h 226"/>
                <a:gd name="T4" fmla="*/ 0 w 207"/>
                <a:gd name="T5" fmla="*/ 191 h 226"/>
                <a:gd name="T6" fmla="*/ 0 w 207"/>
                <a:gd name="T7" fmla="*/ 13 h 226"/>
                <a:gd name="T8" fmla="*/ 12 w 207"/>
                <a:gd name="T9" fmla="*/ 0 h 226"/>
                <a:gd name="T10" fmla="*/ 194 w 207"/>
                <a:gd name="T11" fmla="*/ 0 h 226"/>
                <a:gd name="T12" fmla="*/ 207 w 207"/>
                <a:gd name="T13" fmla="*/ 13 h 226"/>
                <a:gd name="T14" fmla="*/ 207 w 207"/>
                <a:gd name="T15" fmla="*/ 191 h 226"/>
                <a:gd name="T16" fmla="*/ 172 w 207"/>
                <a:gd name="T1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26">
                  <a:moveTo>
                    <a:pt x="172" y="226"/>
                  </a:moveTo>
                  <a:cubicBezTo>
                    <a:pt x="34" y="226"/>
                    <a:pt x="34" y="226"/>
                    <a:pt x="34" y="226"/>
                  </a:cubicBezTo>
                  <a:cubicBezTo>
                    <a:pt x="15" y="226"/>
                    <a:pt x="0" y="210"/>
                    <a:pt x="0" y="19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01" y="0"/>
                    <a:pt x="207" y="6"/>
                    <a:pt x="207" y="13"/>
                  </a:cubicBezTo>
                  <a:cubicBezTo>
                    <a:pt x="207" y="191"/>
                    <a:pt x="207" y="191"/>
                    <a:pt x="207" y="191"/>
                  </a:cubicBezTo>
                  <a:cubicBezTo>
                    <a:pt x="207" y="210"/>
                    <a:pt x="191" y="226"/>
                    <a:pt x="172" y="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Freeform 175">
              <a:extLst>
                <a:ext uri="{FF2B5EF4-FFF2-40B4-BE49-F238E27FC236}">
                  <a16:creationId xmlns:a16="http://schemas.microsoft.com/office/drawing/2014/main" id="{64914F1F-A5C0-4CE3-B6CB-2CE9AC9EE2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5102225"/>
              <a:ext cx="612775" cy="244475"/>
            </a:xfrm>
            <a:custGeom>
              <a:avLst/>
              <a:gdLst>
                <a:gd name="T0" fmla="*/ 167 w 207"/>
                <a:gd name="T1" fmla="*/ 83 h 83"/>
                <a:gd name="T2" fmla="*/ 39 w 207"/>
                <a:gd name="T3" fmla="*/ 83 h 83"/>
                <a:gd name="T4" fmla="*/ 0 w 207"/>
                <a:gd name="T5" fmla="*/ 43 h 83"/>
                <a:gd name="T6" fmla="*/ 0 w 207"/>
                <a:gd name="T7" fmla="*/ 0 h 83"/>
                <a:gd name="T8" fmla="*/ 0 w 207"/>
                <a:gd name="T9" fmla="*/ 32 h 83"/>
                <a:gd name="T10" fmla="*/ 207 w 207"/>
                <a:gd name="T11" fmla="*/ 32 h 83"/>
                <a:gd name="T12" fmla="*/ 207 w 207"/>
                <a:gd name="T13" fmla="*/ 43 h 83"/>
                <a:gd name="T14" fmla="*/ 167 w 207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83">
                  <a:moveTo>
                    <a:pt x="167" y="83"/>
                  </a:moveTo>
                  <a:cubicBezTo>
                    <a:pt x="39" y="83"/>
                    <a:pt x="39" y="83"/>
                    <a:pt x="39" y="83"/>
                  </a:cubicBezTo>
                  <a:cubicBezTo>
                    <a:pt x="17" y="83"/>
                    <a:pt x="0" y="65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65"/>
                    <a:pt x="189" y="83"/>
                    <a:pt x="167" y="83"/>
                  </a:cubicBezTo>
                  <a:close/>
                </a:path>
              </a:pathLst>
            </a:custGeom>
            <a:solidFill>
              <a:srgbClr val="F3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Freeform 176">
              <a:extLst>
                <a:ext uri="{FF2B5EF4-FFF2-40B4-BE49-F238E27FC236}">
                  <a16:creationId xmlns:a16="http://schemas.microsoft.com/office/drawing/2014/main" id="{904DBC21-FB61-4F2D-85A8-4A9A90F1E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4679950"/>
              <a:ext cx="612775" cy="666750"/>
            </a:xfrm>
            <a:custGeom>
              <a:avLst/>
              <a:gdLst>
                <a:gd name="T0" fmla="*/ 172 w 207"/>
                <a:gd name="T1" fmla="*/ 226 h 226"/>
                <a:gd name="T2" fmla="*/ 34 w 207"/>
                <a:gd name="T3" fmla="*/ 226 h 226"/>
                <a:gd name="T4" fmla="*/ 0 w 207"/>
                <a:gd name="T5" fmla="*/ 191 h 226"/>
                <a:gd name="T6" fmla="*/ 0 w 207"/>
                <a:gd name="T7" fmla="*/ 13 h 226"/>
                <a:gd name="T8" fmla="*/ 12 w 207"/>
                <a:gd name="T9" fmla="*/ 0 h 226"/>
                <a:gd name="T10" fmla="*/ 194 w 207"/>
                <a:gd name="T11" fmla="*/ 0 h 226"/>
                <a:gd name="T12" fmla="*/ 207 w 207"/>
                <a:gd name="T13" fmla="*/ 13 h 226"/>
                <a:gd name="T14" fmla="*/ 207 w 207"/>
                <a:gd name="T15" fmla="*/ 191 h 226"/>
                <a:gd name="T16" fmla="*/ 172 w 207"/>
                <a:gd name="T1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26">
                  <a:moveTo>
                    <a:pt x="172" y="226"/>
                  </a:moveTo>
                  <a:cubicBezTo>
                    <a:pt x="34" y="226"/>
                    <a:pt x="34" y="226"/>
                    <a:pt x="34" y="226"/>
                  </a:cubicBezTo>
                  <a:cubicBezTo>
                    <a:pt x="15" y="226"/>
                    <a:pt x="0" y="210"/>
                    <a:pt x="0" y="19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01" y="0"/>
                    <a:pt x="207" y="6"/>
                    <a:pt x="207" y="13"/>
                  </a:cubicBezTo>
                  <a:cubicBezTo>
                    <a:pt x="207" y="191"/>
                    <a:pt x="207" y="191"/>
                    <a:pt x="207" y="191"/>
                  </a:cubicBezTo>
                  <a:cubicBezTo>
                    <a:pt x="207" y="210"/>
                    <a:pt x="191" y="226"/>
                    <a:pt x="172" y="226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77">
              <a:extLst>
                <a:ext uri="{FF2B5EF4-FFF2-40B4-BE49-F238E27FC236}">
                  <a16:creationId xmlns:a16="http://schemas.microsoft.com/office/drawing/2014/main" id="{4876E296-5AC1-4F3F-AC2B-713B22D79D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1800" y="4741863"/>
              <a:ext cx="120650" cy="153988"/>
            </a:xfrm>
            <a:custGeom>
              <a:avLst/>
              <a:gdLst>
                <a:gd name="T0" fmla="*/ 31 w 41"/>
                <a:gd name="T1" fmla="*/ 52 h 52"/>
                <a:gd name="T2" fmla="*/ 10 w 41"/>
                <a:gd name="T3" fmla="*/ 52 h 52"/>
                <a:gd name="T4" fmla="*/ 0 w 41"/>
                <a:gd name="T5" fmla="*/ 41 h 52"/>
                <a:gd name="T6" fmla="*/ 0 w 41"/>
                <a:gd name="T7" fmla="*/ 18 h 52"/>
                <a:gd name="T8" fmla="*/ 18 w 41"/>
                <a:gd name="T9" fmla="*/ 0 h 52"/>
                <a:gd name="T10" fmla="*/ 23 w 41"/>
                <a:gd name="T11" fmla="*/ 0 h 52"/>
                <a:gd name="T12" fmla="*/ 41 w 41"/>
                <a:gd name="T13" fmla="*/ 18 h 52"/>
                <a:gd name="T14" fmla="*/ 41 w 41"/>
                <a:gd name="T15" fmla="*/ 41 h 52"/>
                <a:gd name="T16" fmla="*/ 31 w 41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52">
                  <a:moveTo>
                    <a:pt x="31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4" y="52"/>
                    <a:pt x="0" y="47"/>
                    <a:pt x="0" y="4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3" y="0"/>
                    <a:pt x="41" y="8"/>
                    <a:pt x="41" y="1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7"/>
                    <a:pt x="36" y="52"/>
                    <a:pt x="31" y="52"/>
                  </a:cubicBezTo>
                  <a:close/>
                </a:path>
              </a:pathLst>
            </a:custGeom>
            <a:solidFill>
              <a:srgbClr val="FFFFFF"/>
            </a:solidFill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78">
              <a:extLst>
                <a:ext uri="{FF2B5EF4-FFF2-40B4-BE49-F238E27FC236}">
                  <a16:creationId xmlns:a16="http://schemas.microsoft.com/office/drawing/2014/main" id="{75C87521-D2BD-40E8-98D8-E98C53BCC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4638675"/>
              <a:ext cx="41275" cy="103188"/>
            </a:xfrm>
            <a:custGeom>
              <a:avLst/>
              <a:gdLst>
                <a:gd name="T0" fmla="*/ 8 w 14"/>
                <a:gd name="T1" fmla="*/ 35 h 35"/>
                <a:gd name="T2" fmla="*/ 6 w 14"/>
                <a:gd name="T3" fmla="*/ 35 h 35"/>
                <a:gd name="T4" fmla="*/ 0 w 14"/>
                <a:gd name="T5" fmla="*/ 29 h 35"/>
                <a:gd name="T6" fmla="*/ 0 w 14"/>
                <a:gd name="T7" fmla="*/ 6 h 35"/>
                <a:gd name="T8" fmla="*/ 6 w 14"/>
                <a:gd name="T9" fmla="*/ 0 h 35"/>
                <a:gd name="T10" fmla="*/ 8 w 14"/>
                <a:gd name="T11" fmla="*/ 0 h 35"/>
                <a:gd name="T12" fmla="*/ 14 w 14"/>
                <a:gd name="T13" fmla="*/ 6 h 35"/>
                <a:gd name="T14" fmla="*/ 14 w 14"/>
                <a:gd name="T15" fmla="*/ 29 h 35"/>
                <a:gd name="T16" fmla="*/ 8 w 14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5">
                  <a:moveTo>
                    <a:pt x="8" y="35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0" y="32"/>
                    <a:pt x="0" y="2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4" y="3"/>
                    <a:pt x="14" y="6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2"/>
                    <a:pt x="12" y="35"/>
                    <a:pt x="8" y="35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79">
              <a:extLst>
                <a:ext uri="{FF2B5EF4-FFF2-40B4-BE49-F238E27FC236}">
                  <a16:creationId xmlns:a16="http://schemas.microsoft.com/office/drawing/2014/main" id="{872713FB-B88C-4E6A-AEED-9181AC0FE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6588" y="4816475"/>
              <a:ext cx="188913" cy="354013"/>
            </a:xfrm>
            <a:custGeom>
              <a:avLst/>
              <a:gdLst>
                <a:gd name="T0" fmla="*/ 25 w 64"/>
                <a:gd name="T1" fmla="*/ 120 h 120"/>
                <a:gd name="T2" fmla="*/ 0 w 64"/>
                <a:gd name="T3" fmla="*/ 120 h 120"/>
                <a:gd name="T4" fmla="*/ 0 w 64"/>
                <a:gd name="T5" fmla="*/ 0 h 120"/>
                <a:gd name="T6" fmla="*/ 27 w 64"/>
                <a:gd name="T7" fmla="*/ 0 h 120"/>
                <a:gd name="T8" fmla="*/ 64 w 64"/>
                <a:gd name="T9" fmla="*/ 37 h 120"/>
                <a:gd name="T10" fmla="*/ 64 w 64"/>
                <a:gd name="T11" fmla="*/ 81 h 120"/>
                <a:gd name="T12" fmla="*/ 25 w 6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20">
                  <a:moveTo>
                    <a:pt x="25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7" y="0"/>
                    <a:pt x="64" y="17"/>
                    <a:pt x="64" y="37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4" y="102"/>
                    <a:pt x="47" y="120"/>
                    <a:pt x="25" y="120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80">
              <a:extLst>
                <a:ext uri="{FF2B5EF4-FFF2-40B4-BE49-F238E27FC236}">
                  <a16:creationId xmlns:a16="http://schemas.microsoft.com/office/drawing/2014/main" id="{D4F014EE-5A68-4985-A6A1-6D23D11D9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6588" y="4816475"/>
              <a:ext cx="188913" cy="354013"/>
            </a:xfrm>
            <a:custGeom>
              <a:avLst/>
              <a:gdLst>
                <a:gd name="T0" fmla="*/ 25 w 64"/>
                <a:gd name="T1" fmla="*/ 120 h 120"/>
                <a:gd name="T2" fmla="*/ 0 w 64"/>
                <a:gd name="T3" fmla="*/ 120 h 120"/>
                <a:gd name="T4" fmla="*/ 0 w 64"/>
                <a:gd name="T5" fmla="*/ 0 h 120"/>
                <a:gd name="T6" fmla="*/ 27 w 64"/>
                <a:gd name="T7" fmla="*/ 0 h 120"/>
                <a:gd name="T8" fmla="*/ 64 w 64"/>
                <a:gd name="T9" fmla="*/ 37 h 120"/>
                <a:gd name="T10" fmla="*/ 64 w 64"/>
                <a:gd name="T11" fmla="*/ 81 h 120"/>
                <a:gd name="T12" fmla="*/ 25 w 6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20">
                  <a:moveTo>
                    <a:pt x="25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7" y="0"/>
                    <a:pt x="64" y="17"/>
                    <a:pt x="64" y="37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4" y="102"/>
                    <a:pt x="47" y="120"/>
                    <a:pt x="25" y="120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Freeform 181">
              <a:extLst>
                <a:ext uri="{FF2B5EF4-FFF2-40B4-BE49-F238E27FC236}">
                  <a16:creationId xmlns:a16="http://schemas.microsoft.com/office/drawing/2014/main" id="{268B5993-1EF0-4415-8477-02AA10448F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3" y="5359400"/>
              <a:ext cx="1303338" cy="298450"/>
            </a:xfrm>
            <a:custGeom>
              <a:avLst/>
              <a:gdLst>
                <a:gd name="T0" fmla="*/ 441 w 441"/>
                <a:gd name="T1" fmla="*/ 101 h 101"/>
                <a:gd name="T2" fmla="*/ 44 w 441"/>
                <a:gd name="T3" fmla="*/ 101 h 101"/>
                <a:gd name="T4" fmla="*/ 0 w 441"/>
                <a:gd name="T5" fmla="*/ 58 h 101"/>
                <a:gd name="T6" fmla="*/ 0 w 441"/>
                <a:gd name="T7" fmla="*/ 44 h 101"/>
                <a:gd name="T8" fmla="*/ 44 w 441"/>
                <a:gd name="T9" fmla="*/ 0 h 101"/>
                <a:gd name="T10" fmla="*/ 441 w 441"/>
                <a:gd name="T11" fmla="*/ 0 h 101"/>
                <a:gd name="T12" fmla="*/ 441 w 441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101">
                  <a:moveTo>
                    <a:pt x="441" y="101"/>
                  </a:moveTo>
                  <a:cubicBezTo>
                    <a:pt x="44" y="101"/>
                    <a:pt x="44" y="101"/>
                    <a:pt x="44" y="101"/>
                  </a:cubicBezTo>
                  <a:cubicBezTo>
                    <a:pt x="20" y="101"/>
                    <a:pt x="0" y="82"/>
                    <a:pt x="0" y="5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441" y="101"/>
                  </a:lnTo>
                  <a:close/>
                </a:path>
              </a:pathLst>
            </a:custGeom>
            <a:solidFill>
              <a:srgbClr val="656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Freeform 182">
              <a:extLst>
                <a:ext uri="{FF2B5EF4-FFF2-40B4-BE49-F238E27FC236}">
                  <a16:creationId xmlns:a16="http://schemas.microsoft.com/office/drawing/2014/main" id="{0A97A184-5E36-41A3-992C-838BD031E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3" y="5359400"/>
              <a:ext cx="1303338" cy="298450"/>
            </a:xfrm>
            <a:custGeom>
              <a:avLst/>
              <a:gdLst>
                <a:gd name="T0" fmla="*/ 441 w 441"/>
                <a:gd name="T1" fmla="*/ 101 h 101"/>
                <a:gd name="T2" fmla="*/ 44 w 441"/>
                <a:gd name="T3" fmla="*/ 101 h 101"/>
                <a:gd name="T4" fmla="*/ 0 w 441"/>
                <a:gd name="T5" fmla="*/ 58 h 101"/>
                <a:gd name="T6" fmla="*/ 0 w 441"/>
                <a:gd name="T7" fmla="*/ 44 h 101"/>
                <a:gd name="T8" fmla="*/ 44 w 441"/>
                <a:gd name="T9" fmla="*/ 0 h 101"/>
                <a:gd name="T10" fmla="*/ 441 w 441"/>
                <a:gd name="T11" fmla="*/ 0 h 101"/>
                <a:gd name="T12" fmla="*/ 441 w 441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101">
                  <a:moveTo>
                    <a:pt x="441" y="101"/>
                  </a:moveTo>
                  <a:cubicBezTo>
                    <a:pt x="44" y="101"/>
                    <a:pt x="44" y="101"/>
                    <a:pt x="44" y="101"/>
                  </a:cubicBezTo>
                  <a:cubicBezTo>
                    <a:pt x="20" y="101"/>
                    <a:pt x="0" y="82"/>
                    <a:pt x="0" y="5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441" y="101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5" name="Freeform 183">
              <a:extLst>
                <a:ext uri="{FF2B5EF4-FFF2-40B4-BE49-F238E27FC236}">
                  <a16:creationId xmlns:a16="http://schemas.microsoft.com/office/drawing/2014/main" id="{48EDED9A-0536-4C59-A90F-577DAB6DE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5332413"/>
              <a:ext cx="1239838" cy="53975"/>
            </a:xfrm>
            <a:custGeom>
              <a:avLst/>
              <a:gdLst>
                <a:gd name="T0" fmla="*/ 411 w 419"/>
                <a:gd name="T1" fmla="*/ 18 h 18"/>
                <a:gd name="T2" fmla="*/ 8 w 419"/>
                <a:gd name="T3" fmla="*/ 18 h 18"/>
                <a:gd name="T4" fmla="*/ 0 w 419"/>
                <a:gd name="T5" fmla="*/ 10 h 18"/>
                <a:gd name="T6" fmla="*/ 0 w 419"/>
                <a:gd name="T7" fmla="*/ 8 h 18"/>
                <a:gd name="T8" fmla="*/ 8 w 419"/>
                <a:gd name="T9" fmla="*/ 0 h 18"/>
                <a:gd name="T10" fmla="*/ 411 w 419"/>
                <a:gd name="T11" fmla="*/ 0 h 18"/>
                <a:gd name="T12" fmla="*/ 419 w 419"/>
                <a:gd name="T13" fmla="*/ 8 h 18"/>
                <a:gd name="T14" fmla="*/ 419 w 419"/>
                <a:gd name="T15" fmla="*/ 10 h 18"/>
                <a:gd name="T16" fmla="*/ 411 w 419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18">
                  <a:moveTo>
                    <a:pt x="411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5"/>
                    <a:pt x="0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5" y="0"/>
                    <a:pt x="419" y="4"/>
                    <a:pt x="419" y="8"/>
                  </a:cubicBezTo>
                  <a:cubicBezTo>
                    <a:pt x="419" y="10"/>
                    <a:pt x="419" y="10"/>
                    <a:pt x="419" y="10"/>
                  </a:cubicBezTo>
                  <a:cubicBezTo>
                    <a:pt x="419" y="15"/>
                    <a:pt x="415" y="18"/>
                    <a:pt x="411" y="18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6" name="Freeform 184">
              <a:extLst>
                <a:ext uri="{FF2B5EF4-FFF2-40B4-BE49-F238E27FC236}">
                  <a16:creationId xmlns:a16="http://schemas.microsoft.com/office/drawing/2014/main" id="{BD6105F6-4BF4-4B69-AFC7-FE2F164B4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5630863"/>
              <a:ext cx="1346200" cy="55563"/>
            </a:xfrm>
            <a:custGeom>
              <a:avLst/>
              <a:gdLst>
                <a:gd name="T0" fmla="*/ 447 w 455"/>
                <a:gd name="T1" fmla="*/ 19 h 19"/>
                <a:gd name="T2" fmla="*/ 8 w 455"/>
                <a:gd name="T3" fmla="*/ 19 h 19"/>
                <a:gd name="T4" fmla="*/ 0 w 455"/>
                <a:gd name="T5" fmla="*/ 11 h 19"/>
                <a:gd name="T6" fmla="*/ 0 w 455"/>
                <a:gd name="T7" fmla="*/ 8 h 19"/>
                <a:gd name="T8" fmla="*/ 8 w 455"/>
                <a:gd name="T9" fmla="*/ 0 h 19"/>
                <a:gd name="T10" fmla="*/ 447 w 455"/>
                <a:gd name="T11" fmla="*/ 0 h 19"/>
                <a:gd name="T12" fmla="*/ 455 w 455"/>
                <a:gd name="T13" fmla="*/ 8 h 19"/>
                <a:gd name="T14" fmla="*/ 455 w 455"/>
                <a:gd name="T15" fmla="*/ 11 h 19"/>
                <a:gd name="T16" fmla="*/ 447 w 455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5" h="19">
                  <a:moveTo>
                    <a:pt x="447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52" y="0"/>
                    <a:pt x="455" y="4"/>
                    <a:pt x="455" y="8"/>
                  </a:cubicBezTo>
                  <a:cubicBezTo>
                    <a:pt x="455" y="11"/>
                    <a:pt x="455" y="11"/>
                    <a:pt x="455" y="11"/>
                  </a:cubicBezTo>
                  <a:cubicBezTo>
                    <a:pt x="455" y="15"/>
                    <a:pt x="452" y="19"/>
                    <a:pt x="447" y="19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7" name="Rectangle 185">
              <a:extLst>
                <a:ext uri="{FF2B5EF4-FFF2-40B4-BE49-F238E27FC236}">
                  <a16:creationId xmlns:a16="http://schemas.microsoft.com/office/drawing/2014/main" id="{C025D66F-D7FD-4A32-B7A4-3B536B1C7D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463" y="5414963"/>
              <a:ext cx="1114425" cy="188913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8" name="Rectangle 186">
              <a:extLst>
                <a:ext uri="{FF2B5EF4-FFF2-40B4-BE49-F238E27FC236}">
                  <a16:creationId xmlns:a16="http://schemas.microsoft.com/office/drawing/2014/main" id="{63FE8A17-28FB-4930-82DB-019013489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463" y="5468938"/>
              <a:ext cx="1114425" cy="82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9" name="Freeform 187">
              <a:extLst>
                <a:ext uri="{FF2B5EF4-FFF2-40B4-BE49-F238E27FC236}">
                  <a16:creationId xmlns:a16="http://schemas.microsoft.com/office/drawing/2014/main" id="{53E036BE-1178-43BA-A81F-7AFA727F33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3" y="5657850"/>
              <a:ext cx="1303338" cy="301625"/>
            </a:xfrm>
            <a:custGeom>
              <a:avLst/>
              <a:gdLst>
                <a:gd name="T0" fmla="*/ 441 w 441"/>
                <a:gd name="T1" fmla="*/ 102 h 102"/>
                <a:gd name="T2" fmla="*/ 44 w 441"/>
                <a:gd name="T3" fmla="*/ 102 h 102"/>
                <a:gd name="T4" fmla="*/ 0 w 441"/>
                <a:gd name="T5" fmla="*/ 58 h 102"/>
                <a:gd name="T6" fmla="*/ 0 w 441"/>
                <a:gd name="T7" fmla="*/ 45 h 102"/>
                <a:gd name="T8" fmla="*/ 44 w 441"/>
                <a:gd name="T9" fmla="*/ 0 h 102"/>
                <a:gd name="T10" fmla="*/ 441 w 441"/>
                <a:gd name="T11" fmla="*/ 0 h 102"/>
                <a:gd name="T12" fmla="*/ 441 w 441"/>
                <a:gd name="T1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102">
                  <a:moveTo>
                    <a:pt x="441" y="102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20" y="102"/>
                    <a:pt x="0" y="82"/>
                    <a:pt x="0" y="5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441" y="102"/>
                  </a:lnTo>
                  <a:close/>
                </a:path>
              </a:pathLst>
            </a:custGeom>
            <a:solidFill>
              <a:srgbClr val="656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0" name="Freeform 188">
              <a:extLst>
                <a:ext uri="{FF2B5EF4-FFF2-40B4-BE49-F238E27FC236}">
                  <a16:creationId xmlns:a16="http://schemas.microsoft.com/office/drawing/2014/main" id="{EADD9800-FC53-4B3D-B0DD-18C059CC4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3" y="5657850"/>
              <a:ext cx="1303338" cy="301625"/>
            </a:xfrm>
            <a:custGeom>
              <a:avLst/>
              <a:gdLst>
                <a:gd name="T0" fmla="*/ 441 w 441"/>
                <a:gd name="T1" fmla="*/ 102 h 102"/>
                <a:gd name="T2" fmla="*/ 44 w 441"/>
                <a:gd name="T3" fmla="*/ 102 h 102"/>
                <a:gd name="T4" fmla="*/ 0 w 441"/>
                <a:gd name="T5" fmla="*/ 58 h 102"/>
                <a:gd name="T6" fmla="*/ 0 w 441"/>
                <a:gd name="T7" fmla="*/ 45 h 102"/>
                <a:gd name="T8" fmla="*/ 44 w 441"/>
                <a:gd name="T9" fmla="*/ 0 h 102"/>
                <a:gd name="T10" fmla="*/ 441 w 441"/>
                <a:gd name="T11" fmla="*/ 0 h 102"/>
                <a:gd name="T12" fmla="*/ 441 w 441"/>
                <a:gd name="T1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102">
                  <a:moveTo>
                    <a:pt x="441" y="102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20" y="102"/>
                    <a:pt x="0" y="82"/>
                    <a:pt x="0" y="5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441" y="102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1" name="Freeform 189">
              <a:extLst>
                <a:ext uri="{FF2B5EF4-FFF2-40B4-BE49-F238E27FC236}">
                  <a16:creationId xmlns:a16="http://schemas.microsoft.com/office/drawing/2014/main" id="{E067A5CE-555B-4009-91D0-5D5A6E282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5630863"/>
              <a:ext cx="1239838" cy="55563"/>
            </a:xfrm>
            <a:custGeom>
              <a:avLst/>
              <a:gdLst>
                <a:gd name="T0" fmla="*/ 411 w 419"/>
                <a:gd name="T1" fmla="*/ 19 h 19"/>
                <a:gd name="T2" fmla="*/ 8 w 419"/>
                <a:gd name="T3" fmla="*/ 19 h 19"/>
                <a:gd name="T4" fmla="*/ 0 w 419"/>
                <a:gd name="T5" fmla="*/ 11 h 19"/>
                <a:gd name="T6" fmla="*/ 0 w 419"/>
                <a:gd name="T7" fmla="*/ 8 h 19"/>
                <a:gd name="T8" fmla="*/ 8 w 419"/>
                <a:gd name="T9" fmla="*/ 0 h 19"/>
                <a:gd name="T10" fmla="*/ 411 w 419"/>
                <a:gd name="T11" fmla="*/ 0 h 19"/>
                <a:gd name="T12" fmla="*/ 419 w 419"/>
                <a:gd name="T13" fmla="*/ 8 h 19"/>
                <a:gd name="T14" fmla="*/ 419 w 419"/>
                <a:gd name="T15" fmla="*/ 11 h 19"/>
                <a:gd name="T16" fmla="*/ 411 w 4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19">
                  <a:moveTo>
                    <a:pt x="411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5" y="0"/>
                    <a:pt x="419" y="4"/>
                    <a:pt x="419" y="8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9" y="15"/>
                    <a:pt x="415" y="19"/>
                    <a:pt x="411" y="19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2" name="Freeform 190">
              <a:extLst>
                <a:ext uri="{FF2B5EF4-FFF2-40B4-BE49-F238E27FC236}">
                  <a16:creationId xmlns:a16="http://schemas.microsoft.com/office/drawing/2014/main" id="{85C0D313-B670-4298-B597-208A3D5A2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5929313"/>
              <a:ext cx="1346200" cy="55563"/>
            </a:xfrm>
            <a:custGeom>
              <a:avLst/>
              <a:gdLst>
                <a:gd name="T0" fmla="*/ 447 w 455"/>
                <a:gd name="T1" fmla="*/ 19 h 19"/>
                <a:gd name="T2" fmla="*/ 8 w 455"/>
                <a:gd name="T3" fmla="*/ 19 h 19"/>
                <a:gd name="T4" fmla="*/ 0 w 455"/>
                <a:gd name="T5" fmla="*/ 11 h 19"/>
                <a:gd name="T6" fmla="*/ 0 w 455"/>
                <a:gd name="T7" fmla="*/ 8 h 19"/>
                <a:gd name="T8" fmla="*/ 8 w 455"/>
                <a:gd name="T9" fmla="*/ 0 h 19"/>
                <a:gd name="T10" fmla="*/ 447 w 455"/>
                <a:gd name="T11" fmla="*/ 0 h 19"/>
                <a:gd name="T12" fmla="*/ 455 w 455"/>
                <a:gd name="T13" fmla="*/ 8 h 19"/>
                <a:gd name="T14" fmla="*/ 455 w 455"/>
                <a:gd name="T15" fmla="*/ 11 h 19"/>
                <a:gd name="T16" fmla="*/ 447 w 455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5" h="19">
                  <a:moveTo>
                    <a:pt x="447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52" y="0"/>
                    <a:pt x="455" y="4"/>
                    <a:pt x="455" y="8"/>
                  </a:cubicBezTo>
                  <a:cubicBezTo>
                    <a:pt x="455" y="11"/>
                    <a:pt x="455" y="11"/>
                    <a:pt x="455" y="11"/>
                  </a:cubicBezTo>
                  <a:cubicBezTo>
                    <a:pt x="455" y="15"/>
                    <a:pt x="452" y="19"/>
                    <a:pt x="447" y="19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3" name="Rectangle 191">
              <a:extLst>
                <a:ext uri="{FF2B5EF4-FFF2-40B4-BE49-F238E27FC236}">
                  <a16:creationId xmlns:a16="http://schemas.microsoft.com/office/drawing/2014/main" id="{1B2C1AF8-7866-4E60-A1F3-75FC56516A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463" y="5713413"/>
              <a:ext cx="1114425" cy="188913"/>
            </a:xfrm>
            <a:prstGeom prst="rect">
              <a:avLst/>
            </a:prstGeom>
            <a:solidFill>
              <a:srgbClr val="FC6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4" name="Rectangle 192">
              <a:extLst>
                <a:ext uri="{FF2B5EF4-FFF2-40B4-BE49-F238E27FC236}">
                  <a16:creationId xmlns:a16="http://schemas.microsoft.com/office/drawing/2014/main" id="{1E5104CC-3530-43D6-942D-7498386C5C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463" y="5767388"/>
              <a:ext cx="1114425" cy="82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15" name="副标题 2">
            <a:extLst>
              <a:ext uri="{FF2B5EF4-FFF2-40B4-BE49-F238E27FC236}">
                <a16:creationId xmlns:a16="http://schemas.microsoft.com/office/drawing/2014/main" id="{1E6FAD3C-CFAC-45D1-A808-2B3B1EBD1B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925" y="1992622"/>
            <a:ext cx="10850563" cy="461038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16" name="标题 1">
            <a:extLst>
              <a:ext uri="{FF2B5EF4-FFF2-40B4-BE49-F238E27FC236}">
                <a16:creationId xmlns:a16="http://schemas.microsoft.com/office/drawing/2014/main" id="{17153922-7A41-48AF-999D-292C55A4E7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9925" y="1034731"/>
            <a:ext cx="10850563" cy="954906"/>
          </a:xfrm>
        </p:spPr>
        <p:txBody>
          <a:bodyPr anchor="ctr">
            <a:normAutofit/>
          </a:bodyPr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7" name="文本占位符 13">
            <a:extLst>
              <a:ext uri="{FF2B5EF4-FFF2-40B4-BE49-F238E27FC236}">
                <a16:creationId xmlns:a16="http://schemas.microsoft.com/office/drawing/2014/main" id="{819F88DE-F539-4A95-A211-09D3C1F132D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9925" y="2659885"/>
            <a:ext cx="10850563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218" name="文本占位符 13">
            <a:extLst>
              <a:ext uri="{FF2B5EF4-FFF2-40B4-BE49-F238E27FC236}">
                <a16:creationId xmlns:a16="http://schemas.microsoft.com/office/drawing/2014/main" id="{8AD3236E-39B3-47CB-9699-967185FE65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9925" y="2956156"/>
            <a:ext cx="10850563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1852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1842111-6435-4441-AE91-4FF6A8A5E839}"/>
              </a:ext>
            </a:extLst>
          </p:cNvPr>
          <p:cNvSpPr/>
          <p:nvPr userDrawn="1"/>
        </p:nvSpPr>
        <p:spPr>
          <a:xfrm>
            <a:off x="0" y="3552886"/>
            <a:ext cx="12192000" cy="258438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BE86766-3630-4C65-9DFC-DD64F9952FFC}"/>
              </a:ext>
            </a:extLst>
          </p:cNvPr>
          <p:cNvGrpSpPr/>
          <p:nvPr userDrawn="1"/>
        </p:nvGrpSpPr>
        <p:grpSpPr>
          <a:xfrm>
            <a:off x="3060701" y="1025184"/>
            <a:ext cx="6070600" cy="2543516"/>
            <a:chOff x="3175" y="884238"/>
            <a:chExt cx="12188825" cy="5106988"/>
          </a:xfrm>
        </p:grpSpPr>
        <p:sp>
          <p:nvSpPr>
            <p:cNvPr id="15" name="Oval 5">
              <a:extLst>
                <a:ext uri="{FF2B5EF4-FFF2-40B4-BE49-F238E27FC236}">
                  <a16:creationId xmlns:a16="http://schemas.microsoft.com/office/drawing/2014/main" id="{B60D1CE4-F390-4548-BA80-1900E0A0A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49475" y="1254125"/>
              <a:ext cx="1304925" cy="1301750"/>
            </a:xfrm>
            <a:prstGeom prst="ellipse">
              <a:avLst/>
            </a:prstGeom>
            <a:solidFill>
              <a:srgbClr val="FFFFFF"/>
            </a:solidFill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F87D50A7-8F08-47D4-B125-5E3711C22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7963" y="1693863"/>
              <a:ext cx="307975" cy="411163"/>
            </a:xfrm>
            <a:custGeom>
              <a:avLst/>
              <a:gdLst>
                <a:gd name="T0" fmla="*/ 84 w 104"/>
                <a:gd name="T1" fmla="*/ 5 h 139"/>
                <a:gd name="T2" fmla="*/ 23 w 104"/>
                <a:gd name="T3" fmla="*/ 66 h 139"/>
                <a:gd name="T4" fmla="*/ 7 w 104"/>
                <a:gd name="T5" fmla="*/ 66 h 139"/>
                <a:gd name="T6" fmla="*/ 7 w 104"/>
                <a:gd name="T7" fmla="*/ 82 h 139"/>
                <a:gd name="T8" fmla="*/ 4 w 104"/>
                <a:gd name="T9" fmla="*/ 84 h 139"/>
                <a:gd name="T10" fmla="*/ 4 w 104"/>
                <a:gd name="T11" fmla="*/ 100 h 139"/>
                <a:gd name="T12" fmla="*/ 20 w 104"/>
                <a:gd name="T13" fmla="*/ 100 h 139"/>
                <a:gd name="T14" fmla="*/ 23 w 104"/>
                <a:gd name="T15" fmla="*/ 97 h 139"/>
                <a:gd name="T16" fmla="*/ 60 w 104"/>
                <a:gd name="T17" fmla="*/ 135 h 139"/>
                <a:gd name="T18" fmla="*/ 76 w 104"/>
                <a:gd name="T19" fmla="*/ 135 h 139"/>
                <a:gd name="T20" fmla="*/ 76 w 104"/>
                <a:gd name="T21" fmla="*/ 119 h 139"/>
                <a:gd name="T22" fmla="*/ 39 w 104"/>
                <a:gd name="T23" fmla="*/ 82 h 139"/>
                <a:gd name="T24" fmla="*/ 100 w 104"/>
                <a:gd name="T25" fmla="*/ 21 h 139"/>
                <a:gd name="T26" fmla="*/ 100 w 104"/>
                <a:gd name="T27" fmla="*/ 5 h 139"/>
                <a:gd name="T28" fmla="*/ 84 w 104"/>
                <a:gd name="T29" fmla="*/ 5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4" h="139">
                  <a:moveTo>
                    <a:pt x="84" y="5"/>
                  </a:moveTo>
                  <a:cubicBezTo>
                    <a:pt x="23" y="66"/>
                    <a:pt x="23" y="66"/>
                    <a:pt x="23" y="66"/>
                  </a:cubicBezTo>
                  <a:cubicBezTo>
                    <a:pt x="19" y="61"/>
                    <a:pt x="11" y="61"/>
                    <a:pt x="7" y="66"/>
                  </a:cubicBezTo>
                  <a:cubicBezTo>
                    <a:pt x="3" y="70"/>
                    <a:pt x="3" y="77"/>
                    <a:pt x="7" y="82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89"/>
                    <a:pt x="0" y="96"/>
                    <a:pt x="4" y="100"/>
                  </a:cubicBezTo>
                  <a:cubicBezTo>
                    <a:pt x="9" y="105"/>
                    <a:pt x="16" y="105"/>
                    <a:pt x="20" y="100"/>
                  </a:cubicBezTo>
                  <a:cubicBezTo>
                    <a:pt x="23" y="97"/>
                    <a:pt x="23" y="97"/>
                    <a:pt x="23" y="97"/>
                  </a:cubicBezTo>
                  <a:cubicBezTo>
                    <a:pt x="60" y="135"/>
                    <a:pt x="60" y="135"/>
                    <a:pt x="60" y="135"/>
                  </a:cubicBezTo>
                  <a:cubicBezTo>
                    <a:pt x="64" y="139"/>
                    <a:pt x="71" y="139"/>
                    <a:pt x="76" y="135"/>
                  </a:cubicBezTo>
                  <a:cubicBezTo>
                    <a:pt x="80" y="130"/>
                    <a:pt x="80" y="123"/>
                    <a:pt x="76" y="119"/>
                  </a:cubicBezTo>
                  <a:cubicBezTo>
                    <a:pt x="39" y="82"/>
                    <a:pt x="39" y="82"/>
                    <a:pt x="39" y="8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4" y="16"/>
                    <a:pt x="104" y="9"/>
                    <a:pt x="100" y="5"/>
                  </a:cubicBezTo>
                  <a:cubicBezTo>
                    <a:pt x="95" y="0"/>
                    <a:pt x="88" y="0"/>
                    <a:pt x="84" y="5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B73539E-12DB-452D-BCE8-1EB620DD97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600" y="1371600"/>
              <a:ext cx="80963" cy="109538"/>
            </a:xfrm>
            <a:custGeom>
              <a:avLst/>
              <a:gdLst>
                <a:gd name="T0" fmla="*/ 14 w 27"/>
                <a:gd name="T1" fmla="*/ 0 h 37"/>
                <a:gd name="T2" fmla="*/ 0 w 27"/>
                <a:gd name="T3" fmla="*/ 14 h 37"/>
                <a:gd name="T4" fmla="*/ 0 w 27"/>
                <a:gd name="T5" fmla="*/ 23 h 37"/>
                <a:gd name="T6" fmla="*/ 14 w 27"/>
                <a:gd name="T7" fmla="*/ 37 h 37"/>
                <a:gd name="T8" fmla="*/ 27 w 27"/>
                <a:gd name="T9" fmla="*/ 23 h 37"/>
                <a:gd name="T10" fmla="*/ 27 w 27"/>
                <a:gd name="T11" fmla="*/ 14 h 37"/>
                <a:gd name="T12" fmla="*/ 14 w 27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7">
                  <a:moveTo>
                    <a:pt x="14" y="0"/>
                  </a:moveTo>
                  <a:cubicBezTo>
                    <a:pt x="6" y="0"/>
                    <a:pt x="0" y="6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1"/>
                    <a:pt x="6" y="37"/>
                    <a:pt x="14" y="37"/>
                  </a:cubicBezTo>
                  <a:cubicBezTo>
                    <a:pt x="21" y="37"/>
                    <a:pt x="27" y="31"/>
                    <a:pt x="27" y="2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7" y="6"/>
                    <a:pt x="21" y="0"/>
                    <a:pt x="14" y="0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CD3865CA-B25F-4B12-B62A-477893C8D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4600" y="1427163"/>
              <a:ext cx="106363" cy="119063"/>
            </a:xfrm>
            <a:custGeom>
              <a:avLst/>
              <a:gdLst>
                <a:gd name="T0" fmla="*/ 9 w 36"/>
                <a:gd name="T1" fmla="*/ 4 h 40"/>
                <a:gd name="T2" fmla="*/ 4 w 36"/>
                <a:gd name="T3" fmla="*/ 23 h 40"/>
                <a:gd name="T4" fmla="*/ 9 w 36"/>
                <a:gd name="T5" fmla="*/ 31 h 40"/>
                <a:gd name="T6" fmla="*/ 28 w 36"/>
                <a:gd name="T7" fmla="*/ 36 h 40"/>
                <a:gd name="T8" fmla="*/ 33 w 36"/>
                <a:gd name="T9" fmla="*/ 17 h 40"/>
                <a:gd name="T10" fmla="*/ 28 w 36"/>
                <a:gd name="T11" fmla="*/ 9 h 40"/>
                <a:gd name="T12" fmla="*/ 9 w 36"/>
                <a:gd name="T13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40">
                  <a:moveTo>
                    <a:pt x="9" y="4"/>
                  </a:moveTo>
                  <a:cubicBezTo>
                    <a:pt x="3" y="8"/>
                    <a:pt x="0" y="16"/>
                    <a:pt x="4" y="23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2" y="37"/>
                    <a:pt x="21" y="40"/>
                    <a:pt x="28" y="36"/>
                  </a:cubicBezTo>
                  <a:cubicBezTo>
                    <a:pt x="34" y="32"/>
                    <a:pt x="36" y="24"/>
                    <a:pt x="33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2"/>
                    <a:pt x="16" y="0"/>
                    <a:pt x="9" y="4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C8B4E1B4-FC8D-434F-849B-9409A8054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2038" y="1604963"/>
              <a:ext cx="117475" cy="106363"/>
            </a:xfrm>
            <a:custGeom>
              <a:avLst/>
              <a:gdLst>
                <a:gd name="T0" fmla="*/ 4 w 40"/>
                <a:gd name="T1" fmla="*/ 9 h 36"/>
                <a:gd name="T2" fmla="*/ 9 w 40"/>
                <a:gd name="T3" fmla="*/ 28 h 36"/>
                <a:gd name="T4" fmla="*/ 17 w 40"/>
                <a:gd name="T5" fmla="*/ 32 h 36"/>
                <a:gd name="T6" fmla="*/ 36 w 40"/>
                <a:gd name="T7" fmla="*/ 27 h 36"/>
                <a:gd name="T8" fmla="*/ 31 w 40"/>
                <a:gd name="T9" fmla="*/ 9 h 36"/>
                <a:gd name="T10" fmla="*/ 23 w 40"/>
                <a:gd name="T11" fmla="*/ 4 h 36"/>
                <a:gd name="T12" fmla="*/ 4 w 40"/>
                <a:gd name="T1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36">
                  <a:moveTo>
                    <a:pt x="4" y="9"/>
                  </a:moveTo>
                  <a:cubicBezTo>
                    <a:pt x="0" y="16"/>
                    <a:pt x="3" y="24"/>
                    <a:pt x="9" y="28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4" y="36"/>
                    <a:pt x="32" y="34"/>
                    <a:pt x="36" y="27"/>
                  </a:cubicBezTo>
                  <a:cubicBezTo>
                    <a:pt x="40" y="21"/>
                    <a:pt x="38" y="12"/>
                    <a:pt x="31" y="9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16" y="0"/>
                    <a:pt x="8" y="2"/>
                    <a:pt x="4" y="9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96419D44-33C9-4377-8B63-D3D090E21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0125" y="1855788"/>
              <a:ext cx="106363" cy="82550"/>
            </a:xfrm>
            <a:custGeom>
              <a:avLst/>
              <a:gdLst>
                <a:gd name="T0" fmla="*/ 0 w 36"/>
                <a:gd name="T1" fmla="*/ 14 h 28"/>
                <a:gd name="T2" fmla="*/ 13 w 36"/>
                <a:gd name="T3" fmla="*/ 28 h 28"/>
                <a:gd name="T4" fmla="*/ 23 w 36"/>
                <a:gd name="T5" fmla="*/ 28 h 28"/>
                <a:gd name="T6" fmla="*/ 36 w 36"/>
                <a:gd name="T7" fmla="*/ 14 h 28"/>
                <a:gd name="T8" fmla="*/ 23 w 36"/>
                <a:gd name="T9" fmla="*/ 0 h 28"/>
                <a:gd name="T10" fmla="*/ 13 w 36"/>
                <a:gd name="T11" fmla="*/ 0 h 28"/>
                <a:gd name="T12" fmla="*/ 0 w 36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8">
                  <a:moveTo>
                    <a:pt x="0" y="14"/>
                  </a:moveTo>
                  <a:cubicBezTo>
                    <a:pt x="0" y="21"/>
                    <a:pt x="6" y="28"/>
                    <a:pt x="1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0" y="28"/>
                    <a:pt x="36" y="21"/>
                    <a:pt x="36" y="14"/>
                  </a:cubicBezTo>
                  <a:cubicBezTo>
                    <a:pt x="36" y="6"/>
                    <a:pt x="30" y="0"/>
                    <a:pt x="2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82AF8A8C-F09D-48F5-86CA-C6B77924A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688" y="2082800"/>
              <a:ext cx="115888" cy="106363"/>
            </a:xfrm>
            <a:custGeom>
              <a:avLst/>
              <a:gdLst>
                <a:gd name="T0" fmla="*/ 3 w 39"/>
                <a:gd name="T1" fmla="*/ 27 h 36"/>
                <a:gd name="T2" fmla="*/ 22 w 39"/>
                <a:gd name="T3" fmla="*/ 32 h 36"/>
                <a:gd name="T4" fmla="*/ 30 w 39"/>
                <a:gd name="T5" fmla="*/ 28 h 36"/>
                <a:gd name="T6" fmla="*/ 35 w 39"/>
                <a:gd name="T7" fmla="*/ 9 h 36"/>
                <a:gd name="T8" fmla="*/ 16 w 39"/>
                <a:gd name="T9" fmla="*/ 4 h 36"/>
                <a:gd name="T10" fmla="*/ 9 w 39"/>
                <a:gd name="T11" fmla="*/ 8 h 36"/>
                <a:gd name="T12" fmla="*/ 3 w 39"/>
                <a:gd name="T13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6">
                  <a:moveTo>
                    <a:pt x="3" y="27"/>
                  </a:moveTo>
                  <a:cubicBezTo>
                    <a:pt x="7" y="34"/>
                    <a:pt x="16" y="36"/>
                    <a:pt x="22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7" y="24"/>
                    <a:pt x="39" y="15"/>
                    <a:pt x="35" y="9"/>
                  </a:cubicBezTo>
                  <a:cubicBezTo>
                    <a:pt x="32" y="2"/>
                    <a:pt x="23" y="0"/>
                    <a:pt x="16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" y="12"/>
                    <a:pt x="0" y="21"/>
                    <a:pt x="3" y="27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819323EF-9FF8-4A33-A7B1-661C92CE38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3488" y="2257425"/>
              <a:ext cx="106363" cy="115888"/>
            </a:xfrm>
            <a:custGeom>
              <a:avLst/>
              <a:gdLst>
                <a:gd name="T0" fmla="*/ 8 w 36"/>
                <a:gd name="T1" fmla="*/ 35 h 39"/>
                <a:gd name="T2" fmla="*/ 27 w 36"/>
                <a:gd name="T3" fmla="*/ 30 h 39"/>
                <a:gd name="T4" fmla="*/ 32 w 36"/>
                <a:gd name="T5" fmla="*/ 22 h 39"/>
                <a:gd name="T6" fmla="*/ 27 w 36"/>
                <a:gd name="T7" fmla="*/ 3 h 39"/>
                <a:gd name="T8" fmla="*/ 8 w 36"/>
                <a:gd name="T9" fmla="*/ 8 h 39"/>
                <a:gd name="T10" fmla="*/ 3 w 36"/>
                <a:gd name="T11" fmla="*/ 16 h 39"/>
                <a:gd name="T12" fmla="*/ 8 w 36"/>
                <a:gd name="T13" fmla="*/ 3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9">
                  <a:moveTo>
                    <a:pt x="8" y="35"/>
                  </a:moveTo>
                  <a:cubicBezTo>
                    <a:pt x="15" y="39"/>
                    <a:pt x="23" y="37"/>
                    <a:pt x="27" y="30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6" y="16"/>
                    <a:pt x="33" y="7"/>
                    <a:pt x="27" y="3"/>
                  </a:cubicBezTo>
                  <a:cubicBezTo>
                    <a:pt x="20" y="0"/>
                    <a:pt x="12" y="2"/>
                    <a:pt x="8" y="8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23"/>
                    <a:pt x="2" y="31"/>
                    <a:pt x="8" y="35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3">
              <a:extLst>
                <a:ext uri="{FF2B5EF4-FFF2-40B4-BE49-F238E27FC236}">
                  <a16:creationId xmlns:a16="http://schemas.microsoft.com/office/drawing/2014/main" id="{D815B4E7-562B-49A7-8401-A7052424C4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1138" y="2328863"/>
              <a:ext cx="82550" cy="109538"/>
            </a:xfrm>
            <a:custGeom>
              <a:avLst/>
              <a:gdLst>
                <a:gd name="T0" fmla="*/ 14 w 28"/>
                <a:gd name="T1" fmla="*/ 37 h 37"/>
                <a:gd name="T2" fmla="*/ 28 w 28"/>
                <a:gd name="T3" fmla="*/ 23 h 37"/>
                <a:gd name="T4" fmla="*/ 28 w 28"/>
                <a:gd name="T5" fmla="*/ 14 h 37"/>
                <a:gd name="T6" fmla="*/ 14 w 28"/>
                <a:gd name="T7" fmla="*/ 0 h 37"/>
                <a:gd name="T8" fmla="*/ 0 w 28"/>
                <a:gd name="T9" fmla="*/ 14 h 37"/>
                <a:gd name="T10" fmla="*/ 0 w 28"/>
                <a:gd name="T11" fmla="*/ 23 h 37"/>
                <a:gd name="T12" fmla="*/ 14 w 28"/>
                <a:gd name="T13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7">
                  <a:moveTo>
                    <a:pt x="14" y="37"/>
                  </a:moveTo>
                  <a:cubicBezTo>
                    <a:pt x="22" y="37"/>
                    <a:pt x="28" y="31"/>
                    <a:pt x="28" y="2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31"/>
                    <a:pt x="7" y="37"/>
                    <a:pt x="14" y="37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4">
              <a:extLst>
                <a:ext uri="{FF2B5EF4-FFF2-40B4-BE49-F238E27FC236}">
                  <a16:creationId xmlns:a16="http://schemas.microsoft.com/office/drawing/2014/main" id="{037D476B-83CF-4E9A-9311-1BF59235E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9738" y="2263775"/>
              <a:ext cx="109538" cy="117475"/>
            </a:xfrm>
            <a:custGeom>
              <a:avLst/>
              <a:gdLst>
                <a:gd name="T0" fmla="*/ 28 w 37"/>
                <a:gd name="T1" fmla="*/ 36 h 40"/>
                <a:gd name="T2" fmla="*/ 33 w 37"/>
                <a:gd name="T3" fmla="*/ 17 h 40"/>
                <a:gd name="T4" fmla="*/ 28 w 37"/>
                <a:gd name="T5" fmla="*/ 9 h 40"/>
                <a:gd name="T6" fmla="*/ 9 w 37"/>
                <a:gd name="T7" fmla="*/ 4 h 40"/>
                <a:gd name="T8" fmla="*/ 4 w 37"/>
                <a:gd name="T9" fmla="*/ 23 h 40"/>
                <a:gd name="T10" fmla="*/ 9 w 37"/>
                <a:gd name="T11" fmla="*/ 31 h 40"/>
                <a:gd name="T12" fmla="*/ 28 w 37"/>
                <a:gd name="T13" fmla="*/ 36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0">
                  <a:moveTo>
                    <a:pt x="28" y="36"/>
                  </a:moveTo>
                  <a:cubicBezTo>
                    <a:pt x="34" y="32"/>
                    <a:pt x="37" y="24"/>
                    <a:pt x="33" y="17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4" y="2"/>
                    <a:pt x="16" y="0"/>
                    <a:pt x="9" y="4"/>
                  </a:cubicBezTo>
                  <a:cubicBezTo>
                    <a:pt x="3" y="8"/>
                    <a:pt x="0" y="16"/>
                    <a:pt x="4" y="23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3" y="37"/>
                    <a:pt x="21" y="40"/>
                    <a:pt x="28" y="36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>
              <a:extLst>
                <a:ext uri="{FF2B5EF4-FFF2-40B4-BE49-F238E27FC236}">
                  <a16:creationId xmlns:a16="http://schemas.microsoft.com/office/drawing/2014/main" id="{0E97B3FD-1338-4DA8-884D-5DDD3B665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363" y="2098675"/>
              <a:ext cx="114300" cy="106363"/>
            </a:xfrm>
            <a:custGeom>
              <a:avLst/>
              <a:gdLst>
                <a:gd name="T0" fmla="*/ 36 w 39"/>
                <a:gd name="T1" fmla="*/ 27 h 36"/>
                <a:gd name="T2" fmla="*/ 31 w 39"/>
                <a:gd name="T3" fmla="*/ 8 h 36"/>
                <a:gd name="T4" fmla="*/ 23 w 39"/>
                <a:gd name="T5" fmla="*/ 3 h 36"/>
                <a:gd name="T6" fmla="*/ 4 w 39"/>
                <a:gd name="T7" fmla="*/ 9 h 36"/>
                <a:gd name="T8" fmla="*/ 9 w 39"/>
                <a:gd name="T9" fmla="*/ 27 h 36"/>
                <a:gd name="T10" fmla="*/ 17 w 39"/>
                <a:gd name="T11" fmla="*/ 32 h 36"/>
                <a:gd name="T12" fmla="*/ 36 w 39"/>
                <a:gd name="T13" fmla="*/ 2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6">
                  <a:moveTo>
                    <a:pt x="36" y="27"/>
                  </a:moveTo>
                  <a:cubicBezTo>
                    <a:pt x="39" y="20"/>
                    <a:pt x="37" y="12"/>
                    <a:pt x="31" y="8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6" y="0"/>
                    <a:pt x="8" y="2"/>
                    <a:pt x="4" y="9"/>
                  </a:cubicBezTo>
                  <a:cubicBezTo>
                    <a:pt x="0" y="15"/>
                    <a:pt x="2" y="24"/>
                    <a:pt x="9" y="27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3" y="36"/>
                    <a:pt x="32" y="34"/>
                    <a:pt x="36" y="27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>
              <a:extLst>
                <a:ext uri="{FF2B5EF4-FFF2-40B4-BE49-F238E27FC236}">
                  <a16:creationId xmlns:a16="http://schemas.microsoft.com/office/drawing/2014/main" id="{FA1C3A73-F90D-42A1-98EC-F94962379D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4213" y="1871663"/>
              <a:ext cx="109538" cy="82550"/>
            </a:xfrm>
            <a:custGeom>
              <a:avLst/>
              <a:gdLst>
                <a:gd name="T0" fmla="*/ 37 w 37"/>
                <a:gd name="T1" fmla="*/ 14 h 28"/>
                <a:gd name="T2" fmla="*/ 23 w 37"/>
                <a:gd name="T3" fmla="*/ 0 h 28"/>
                <a:gd name="T4" fmla="*/ 14 w 37"/>
                <a:gd name="T5" fmla="*/ 0 h 28"/>
                <a:gd name="T6" fmla="*/ 0 w 37"/>
                <a:gd name="T7" fmla="*/ 14 h 28"/>
                <a:gd name="T8" fmla="*/ 14 w 37"/>
                <a:gd name="T9" fmla="*/ 28 h 28"/>
                <a:gd name="T10" fmla="*/ 23 w 37"/>
                <a:gd name="T11" fmla="*/ 28 h 28"/>
                <a:gd name="T12" fmla="*/ 37 w 37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8">
                  <a:moveTo>
                    <a:pt x="37" y="14"/>
                  </a:moveTo>
                  <a:cubicBezTo>
                    <a:pt x="37" y="7"/>
                    <a:pt x="31" y="0"/>
                    <a:pt x="2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7" y="0"/>
                    <a:pt x="0" y="7"/>
                    <a:pt x="0" y="14"/>
                  </a:cubicBezTo>
                  <a:cubicBezTo>
                    <a:pt x="0" y="22"/>
                    <a:pt x="7" y="28"/>
                    <a:pt x="14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31" y="28"/>
                    <a:pt x="37" y="22"/>
                    <a:pt x="37" y="14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17">
              <a:extLst>
                <a:ext uri="{FF2B5EF4-FFF2-40B4-BE49-F238E27FC236}">
                  <a16:creationId xmlns:a16="http://schemas.microsoft.com/office/drawing/2014/main" id="{989BC4DC-C401-4067-8D53-7413E51D4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300" y="1619250"/>
              <a:ext cx="115888" cy="106363"/>
            </a:xfrm>
            <a:custGeom>
              <a:avLst/>
              <a:gdLst>
                <a:gd name="T0" fmla="*/ 35 w 39"/>
                <a:gd name="T1" fmla="*/ 9 h 36"/>
                <a:gd name="T2" fmla="*/ 17 w 39"/>
                <a:gd name="T3" fmla="*/ 4 h 36"/>
                <a:gd name="T4" fmla="*/ 9 w 39"/>
                <a:gd name="T5" fmla="*/ 8 h 36"/>
                <a:gd name="T6" fmla="*/ 4 w 39"/>
                <a:gd name="T7" fmla="*/ 27 h 36"/>
                <a:gd name="T8" fmla="*/ 22 w 39"/>
                <a:gd name="T9" fmla="*/ 32 h 36"/>
                <a:gd name="T10" fmla="*/ 30 w 39"/>
                <a:gd name="T11" fmla="*/ 28 h 36"/>
                <a:gd name="T12" fmla="*/ 35 w 39"/>
                <a:gd name="T13" fmla="*/ 9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6">
                  <a:moveTo>
                    <a:pt x="35" y="9"/>
                  </a:moveTo>
                  <a:cubicBezTo>
                    <a:pt x="32" y="2"/>
                    <a:pt x="23" y="0"/>
                    <a:pt x="17" y="4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2" y="12"/>
                    <a:pt x="0" y="20"/>
                    <a:pt x="4" y="27"/>
                  </a:cubicBezTo>
                  <a:cubicBezTo>
                    <a:pt x="7" y="34"/>
                    <a:pt x="16" y="36"/>
                    <a:pt x="22" y="32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7" y="24"/>
                    <a:pt x="39" y="15"/>
                    <a:pt x="35" y="9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8DBBF11D-DE99-4577-9BA6-20A1709CA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4025" y="1436688"/>
              <a:ext cx="106363" cy="115888"/>
            </a:xfrm>
            <a:custGeom>
              <a:avLst/>
              <a:gdLst>
                <a:gd name="T0" fmla="*/ 27 w 36"/>
                <a:gd name="T1" fmla="*/ 4 h 39"/>
                <a:gd name="T2" fmla="*/ 9 w 36"/>
                <a:gd name="T3" fmla="*/ 9 h 39"/>
                <a:gd name="T4" fmla="*/ 4 w 36"/>
                <a:gd name="T5" fmla="*/ 17 h 39"/>
                <a:gd name="T6" fmla="*/ 9 w 36"/>
                <a:gd name="T7" fmla="*/ 36 h 39"/>
                <a:gd name="T8" fmla="*/ 28 w 36"/>
                <a:gd name="T9" fmla="*/ 31 h 39"/>
                <a:gd name="T10" fmla="*/ 32 w 36"/>
                <a:gd name="T11" fmla="*/ 23 h 39"/>
                <a:gd name="T12" fmla="*/ 27 w 36"/>
                <a:gd name="T13" fmla="*/ 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9">
                  <a:moveTo>
                    <a:pt x="27" y="4"/>
                  </a:moveTo>
                  <a:cubicBezTo>
                    <a:pt x="21" y="0"/>
                    <a:pt x="12" y="2"/>
                    <a:pt x="9" y="9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0" y="23"/>
                    <a:pt x="2" y="32"/>
                    <a:pt x="9" y="36"/>
                  </a:cubicBezTo>
                  <a:cubicBezTo>
                    <a:pt x="16" y="39"/>
                    <a:pt x="24" y="37"/>
                    <a:pt x="28" y="31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6" y="16"/>
                    <a:pt x="34" y="8"/>
                    <a:pt x="27" y="4"/>
                  </a:cubicBezTo>
                  <a:close/>
                </a:path>
              </a:pathLst>
            </a:custGeom>
            <a:solidFill>
              <a:srgbClr val="706E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Oval 19">
              <a:extLst>
                <a:ext uri="{FF2B5EF4-FFF2-40B4-BE49-F238E27FC236}">
                  <a16:creationId xmlns:a16="http://schemas.microsoft.com/office/drawing/2014/main" id="{72192853-E9BB-4988-B7BF-DB545ACAD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788" y="5081588"/>
              <a:ext cx="95250" cy="9525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Oval 20">
              <a:extLst>
                <a:ext uri="{FF2B5EF4-FFF2-40B4-BE49-F238E27FC236}">
                  <a16:creationId xmlns:a16="http://schemas.microsoft.com/office/drawing/2014/main" id="{32515D17-F5A1-49D8-ADEE-EC03ACB731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0500" y="4881563"/>
              <a:ext cx="93663" cy="93663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Oval 21">
              <a:extLst>
                <a:ext uri="{FF2B5EF4-FFF2-40B4-BE49-F238E27FC236}">
                  <a16:creationId xmlns:a16="http://schemas.microsoft.com/office/drawing/2014/main" id="{76D5C153-AC4D-4B2B-A11A-B8862E8C52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5588" y="2482850"/>
              <a:ext cx="217488" cy="214313"/>
            </a:xfrm>
            <a:prstGeom prst="ellipse">
              <a:avLst/>
            </a:pr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Oval 22">
              <a:extLst>
                <a:ext uri="{FF2B5EF4-FFF2-40B4-BE49-F238E27FC236}">
                  <a16:creationId xmlns:a16="http://schemas.microsoft.com/office/drawing/2014/main" id="{BB598D3B-2E19-489F-A75A-3F8A447E60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488" y="4618038"/>
              <a:ext cx="55563" cy="55563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23">
              <a:extLst>
                <a:ext uri="{FF2B5EF4-FFF2-40B4-BE49-F238E27FC236}">
                  <a16:creationId xmlns:a16="http://schemas.microsoft.com/office/drawing/2014/main" id="{A309DBEF-FB6A-42C2-8F0D-55C8E931B8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7425" y="4456113"/>
              <a:ext cx="57150" cy="55563"/>
            </a:xfrm>
            <a:prstGeom prst="ellipse">
              <a:avLst/>
            </a:prstGeom>
            <a:solidFill>
              <a:srgbClr val="FFF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Oval 24">
              <a:extLst>
                <a:ext uri="{FF2B5EF4-FFF2-40B4-BE49-F238E27FC236}">
                  <a16:creationId xmlns:a16="http://schemas.microsoft.com/office/drawing/2014/main" id="{2CB93FBD-F7D8-4798-BEEC-433D85DE9C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81213" y="2528888"/>
              <a:ext cx="55563" cy="57150"/>
            </a:xfrm>
            <a:prstGeom prst="ellipse">
              <a:avLst/>
            </a:prstGeom>
            <a:solidFill>
              <a:srgbClr val="FFF5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Oval 25">
              <a:extLst>
                <a:ext uri="{FF2B5EF4-FFF2-40B4-BE49-F238E27FC236}">
                  <a16:creationId xmlns:a16="http://schemas.microsoft.com/office/drawing/2014/main" id="{4AC2035C-6630-4463-ACA5-7AEE21D313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5038" y="4754563"/>
              <a:ext cx="52388" cy="55563"/>
            </a:xfrm>
            <a:prstGeom prst="ellipse">
              <a:avLst/>
            </a:prstGeom>
            <a:solidFill>
              <a:srgbClr val="B4E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Oval 26">
              <a:extLst>
                <a:ext uri="{FF2B5EF4-FFF2-40B4-BE49-F238E27FC236}">
                  <a16:creationId xmlns:a16="http://schemas.microsoft.com/office/drawing/2014/main" id="{6B8B3FE2-F5C2-46BA-9DA1-510B772620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5250" y="3028950"/>
              <a:ext cx="53975" cy="55563"/>
            </a:xfrm>
            <a:prstGeom prst="ellipse">
              <a:avLst/>
            </a:prstGeom>
            <a:solidFill>
              <a:srgbClr val="B4E7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7">
              <a:extLst>
                <a:ext uri="{FF2B5EF4-FFF2-40B4-BE49-F238E27FC236}">
                  <a16:creationId xmlns:a16="http://schemas.microsoft.com/office/drawing/2014/main" id="{D85029B3-3B42-444D-863C-60AE921E1C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89363" y="5167313"/>
              <a:ext cx="52388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Oval 28">
              <a:extLst>
                <a:ext uri="{FF2B5EF4-FFF2-40B4-BE49-F238E27FC236}">
                  <a16:creationId xmlns:a16="http://schemas.microsoft.com/office/drawing/2014/main" id="{B784B011-EE18-400D-B806-E273F35371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9438" y="2922588"/>
              <a:ext cx="53975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Oval 29">
              <a:extLst>
                <a:ext uri="{FF2B5EF4-FFF2-40B4-BE49-F238E27FC236}">
                  <a16:creationId xmlns:a16="http://schemas.microsoft.com/office/drawing/2014/main" id="{86FABCAD-470E-483E-BC5C-28FD42E7F1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11563" y="1871663"/>
              <a:ext cx="53975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Oval 30">
              <a:extLst>
                <a:ext uri="{FF2B5EF4-FFF2-40B4-BE49-F238E27FC236}">
                  <a16:creationId xmlns:a16="http://schemas.microsoft.com/office/drawing/2014/main" id="{90AF2F82-0772-4DFC-8108-75E52E9C1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69263" y="1930400"/>
              <a:ext cx="52388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Oval 31">
              <a:extLst>
                <a:ext uri="{FF2B5EF4-FFF2-40B4-BE49-F238E27FC236}">
                  <a16:creationId xmlns:a16="http://schemas.microsoft.com/office/drawing/2014/main" id="{CC80A1B8-EF73-443E-ABF7-DAB68CD4E6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83763" y="4387850"/>
              <a:ext cx="52388" cy="55563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Oval 32">
              <a:extLst>
                <a:ext uri="{FF2B5EF4-FFF2-40B4-BE49-F238E27FC236}">
                  <a16:creationId xmlns:a16="http://schemas.microsoft.com/office/drawing/2014/main" id="{A1D1CFF1-F352-4D1C-B850-90B6039D8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09213" y="5332413"/>
              <a:ext cx="52388" cy="57150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Oval 33">
              <a:extLst>
                <a:ext uri="{FF2B5EF4-FFF2-40B4-BE49-F238E27FC236}">
                  <a16:creationId xmlns:a16="http://schemas.microsoft.com/office/drawing/2014/main" id="{810E0C8B-936F-4209-8DCE-FB4D891B91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1913" y="2174875"/>
              <a:ext cx="130175" cy="130175"/>
            </a:xfrm>
            <a:prstGeom prst="ellipse">
              <a:avLst/>
            </a:prstGeom>
            <a:solidFill>
              <a:srgbClr val="FFD0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Oval 34">
              <a:extLst>
                <a:ext uri="{FF2B5EF4-FFF2-40B4-BE49-F238E27FC236}">
                  <a16:creationId xmlns:a16="http://schemas.microsoft.com/office/drawing/2014/main" id="{408358D8-E46B-4C22-AAE5-89CA33F718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675" y="4319588"/>
              <a:ext cx="41275" cy="41275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Oval 35">
              <a:extLst>
                <a:ext uri="{FF2B5EF4-FFF2-40B4-BE49-F238E27FC236}">
                  <a16:creationId xmlns:a16="http://schemas.microsoft.com/office/drawing/2014/main" id="{E8731529-AF48-4F1B-88F2-660A20F0F0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5025" y="4579938"/>
              <a:ext cx="38100" cy="3810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Oval 36">
              <a:extLst>
                <a:ext uri="{FF2B5EF4-FFF2-40B4-BE49-F238E27FC236}">
                  <a16:creationId xmlns:a16="http://schemas.microsoft.com/office/drawing/2014/main" id="{22E875A1-0A1A-4D29-9282-8364D9BC0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13100" y="4370388"/>
              <a:ext cx="41275" cy="41275"/>
            </a:xfrm>
            <a:prstGeom prst="ellipse">
              <a:avLst/>
            </a:prstGeom>
            <a:solidFill>
              <a:srgbClr val="B2E1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Oval 37">
              <a:extLst>
                <a:ext uri="{FF2B5EF4-FFF2-40B4-BE49-F238E27FC236}">
                  <a16:creationId xmlns:a16="http://schemas.microsoft.com/office/drawing/2014/main" id="{D7F49D53-58E6-4138-B0F8-E027933F5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1725" y="4827588"/>
              <a:ext cx="41275" cy="3810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Oval 38">
              <a:extLst>
                <a:ext uri="{FF2B5EF4-FFF2-40B4-BE49-F238E27FC236}">
                  <a16:creationId xmlns:a16="http://schemas.microsoft.com/office/drawing/2014/main" id="{20E752D7-9F37-4996-AE67-F4FEDC941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4281488"/>
              <a:ext cx="55563" cy="52388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Oval 39">
              <a:extLst>
                <a:ext uri="{FF2B5EF4-FFF2-40B4-BE49-F238E27FC236}">
                  <a16:creationId xmlns:a16="http://schemas.microsoft.com/office/drawing/2014/main" id="{7B9B335C-4231-4ED3-B0E6-9809A7520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7675" y="2024063"/>
              <a:ext cx="55563" cy="53975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40">
              <a:extLst>
                <a:ext uri="{FF2B5EF4-FFF2-40B4-BE49-F238E27FC236}">
                  <a16:creationId xmlns:a16="http://schemas.microsoft.com/office/drawing/2014/main" id="{25B9DAE9-00A8-43E5-BBAB-CB2CC8B78A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9663" y="2387600"/>
              <a:ext cx="47625" cy="5080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Oval 41">
              <a:extLst>
                <a:ext uri="{FF2B5EF4-FFF2-40B4-BE49-F238E27FC236}">
                  <a16:creationId xmlns:a16="http://schemas.microsoft.com/office/drawing/2014/main" id="{748F3441-8AD5-4B3E-83D0-98F87472C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734300" y="2171700"/>
              <a:ext cx="109538" cy="109538"/>
            </a:xfrm>
            <a:prstGeom prst="ellipse">
              <a:avLst/>
            </a:prstGeom>
            <a:solidFill>
              <a:srgbClr val="FFB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42">
              <a:extLst>
                <a:ext uri="{FF2B5EF4-FFF2-40B4-BE49-F238E27FC236}">
                  <a16:creationId xmlns:a16="http://schemas.microsoft.com/office/drawing/2014/main" id="{65B42C48-8558-4DC1-96E6-E3D714462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175" y="2654300"/>
              <a:ext cx="41275" cy="41275"/>
            </a:xfrm>
            <a:custGeom>
              <a:avLst/>
              <a:gdLst>
                <a:gd name="T0" fmla="*/ 13 w 14"/>
                <a:gd name="T1" fmla="*/ 6 h 14"/>
                <a:gd name="T2" fmla="*/ 8 w 14"/>
                <a:gd name="T3" fmla="*/ 13 h 14"/>
                <a:gd name="T4" fmla="*/ 0 w 14"/>
                <a:gd name="T5" fmla="*/ 9 h 14"/>
                <a:gd name="T6" fmla="*/ 5 w 14"/>
                <a:gd name="T7" fmla="*/ 1 h 14"/>
                <a:gd name="T8" fmla="*/ 13 w 14"/>
                <a:gd name="T9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6"/>
                  </a:moveTo>
                  <a:cubicBezTo>
                    <a:pt x="14" y="9"/>
                    <a:pt x="12" y="13"/>
                    <a:pt x="8" y="13"/>
                  </a:cubicBezTo>
                  <a:cubicBezTo>
                    <a:pt x="5" y="14"/>
                    <a:pt x="1" y="12"/>
                    <a:pt x="0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8" y="0"/>
                    <a:pt x="12" y="2"/>
                    <a:pt x="13" y="6"/>
                  </a:cubicBezTo>
                  <a:close/>
                </a:path>
              </a:pathLst>
            </a:cu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Oval 43">
              <a:extLst>
                <a:ext uri="{FF2B5EF4-FFF2-40B4-BE49-F238E27FC236}">
                  <a16:creationId xmlns:a16="http://schemas.microsoft.com/office/drawing/2014/main" id="{903383B1-CDBC-4A08-BDFF-257B8A3B88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2638" y="4618038"/>
              <a:ext cx="109538" cy="109538"/>
            </a:xfrm>
            <a:prstGeom prst="ellipse">
              <a:avLst/>
            </a:prstGeom>
            <a:solidFill>
              <a:srgbClr val="C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Oval 44">
              <a:extLst>
                <a:ext uri="{FF2B5EF4-FFF2-40B4-BE49-F238E27FC236}">
                  <a16:creationId xmlns:a16="http://schemas.microsoft.com/office/drawing/2014/main" id="{A1CA4206-1876-4477-894F-9A0D525316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3663" y="4144963"/>
              <a:ext cx="244475" cy="242888"/>
            </a:xfrm>
            <a:prstGeom prst="ellipse">
              <a:avLst/>
            </a:pr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Oval 45">
              <a:extLst>
                <a:ext uri="{FF2B5EF4-FFF2-40B4-BE49-F238E27FC236}">
                  <a16:creationId xmlns:a16="http://schemas.microsoft.com/office/drawing/2014/main" id="{75D0A2C7-288A-4965-A6C9-69F19F19F0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12350" y="4810125"/>
              <a:ext cx="246063" cy="244475"/>
            </a:xfrm>
            <a:prstGeom prst="ellipse">
              <a:avLst/>
            </a:prstGeom>
            <a:solidFill>
              <a:srgbClr val="FFF8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Oval 46">
              <a:extLst>
                <a:ext uri="{FF2B5EF4-FFF2-40B4-BE49-F238E27FC236}">
                  <a16:creationId xmlns:a16="http://schemas.microsoft.com/office/drawing/2014/main" id="{EB1EF0C5-E4DE-464C-8806-9CBFE3E42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738" y="1573213"/>
              <a:ext cx="163513" cy="161925"/>
            </a:xfrm>
            <a:prstGeom prst="ellipse">
              <a:avLst/>
            </a:prstGeom>
            <a:solidFill>
              <a:srgbClr val="FFFB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Oval 47">
              <a:extLst>
                <a:ext uri="{FF2B5EF4-FFF2-40B4-BE49-F238E27FC236}">
                  <a16:creationId xmlns:a16="http://schemas.microsoft.com/office/drawing/2014/main" id="{508A05CE-AD45-4112-9D39-94CAC4FEA1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1200" y="5389563"/>
              <a:ext cx="120650" cy="120650"/>
            </a:xfrm>
            <a:prstGeom prst="ellipse">
              <a:avLst/>
            </a:prstGeom>
            <a:solidFill>
              <a:srgbClr val="BCE3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Oval 48">
              <a:extLst>
                <a:ext uri="{FF2B5EF4-FFF2-40B4-BE49-F238E27FC236}">
                  <a16:creationId xmlns:a16="http://schemas.microsoft.com/office/drawing/2014/main" id="{60A56441-2A7C-48E0-AE6E-B53CC46356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9238" y="4251325"/>
              <a:ext cx="52388" cy="57150"/>
            </a:xfrm>
            <a:prstGeom prst="ellipse">
              <a:avLst/>
            </a:pr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Oval 49">
              <a:extLst>
                <a:ext uri="{FF2B5EF4-FFF2-40B4-BE49-F238E27FC236}">
                  <a16:creationId xmlns:a16="http://schemas.microsoft.com/office/drawing/2014/main" id="{E9B6F5EE-176F-4B7A-A722-4E9093F7E2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77513" y="4845050"/>
              <a:ext cx="57150" cy="57150"/>
            </a:xfrm>
            <a:prstGeom prst="ellipse">
              <a:avLst/>
            </a:prstGeom>
            <a:solidFill>
              <a:srgbClr val="C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Oval 50">
              <a:extLst>
                <a:ext uri="{FF2B5EF4-FFF2-40B4-BE49-F238E27FC236}">
                  <a16:creationId xmlns:a16="http://schemas.microsoft.com/office/drawing/2014/main" id="{FA275253-5DAD-4B73-B3CE-9DE603EB75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10450" y="5578475"/>
              <a:ext cx="55563" cy="55563"/>
            </a:xfrm>
            <a:prstGeom prst="ellipse">
              <a:avLst/>
            </a:prstGeom>
            <a:solidFill>
              <a:srgbClr val="C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Oval 51">
              <a:extLst>
                <a:ext uri="{FF2B5EF4-FFF2-40B4-BE49-F238E27FC236}">
                  <a16:creationId xmlns:a16="http://schemas.microsoft.com/office/drawing/2014/main" id="{3478508B-7DB1-4536-ADAD-44EADE69CC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8938" y="2301875"/>
              <a:ext cx="52388" cy="53975"/>
            </a:xfrm>
            <a:prstGeom prst="ellipse">
              <a:avLst/>
            </a:prstGeom>
            <a:solidFill>
              <a:srgbClr val="CFE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668B05EE-BF60-4833-ACAD-3336460ED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625" y="884238"/>
              <a:ext cx="1495425" cy="1262063"/>
            </a:xfrm>
            <a:custGeom>
              <a:avLst/>
              <a:gdLst>
                <a:gd name="T0" fmla="*/ 482 w 506"/>
                <a:gd name="T1" fmla="*/ 427 h 427"/>
                <a:gd name="T2" fmla="*/ 24 w 506"/>
                <a:gd name="T3" fmla="*/ 427 h 427"/>
                <a:gd name="T4" fmla="*/ 0 w 506"/>
                <a:gd name="T5" fmla="*/ 404 h 427"/>
                <a:gd name="T6" fmla="*/ 0 w 506"/>
                <a:gd name="T7" fmla="*/ 24 h 427"/>
                <a:gd name="T8" fmla="*/ 24 w 506"/>
                <a:gd name="T9" fmla="*/ 0 h 427"/>
                <a:gd name="T10" fmla="*/ 482 w 506"/>
                <a:gd name="T11" fmla="*/ 0 h 427"/>
                <a:gd name="T12" fmla="*/ 506 w 506"/>
                <a:gd name="T13" fmla="*/ 24 h 427"/>
                <a:gd name="T14" fmla="*/ 506 w 506"/>
                <a:gd name="T15" fmla="*/ 404 h 427"/>
                <a:gd name="T16" fmla="*/ 482 w 506"/>
                <a:gd name="T17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427">
                  <a:moveTo>
                    <a:pt x="482" y="427"/>
                  </a:moveTo>
                  <a:cubicBezTo>
                    <a:pt x="24" y="427"/>
                    <a:pt x="24" y="427"/>
                    <a:pt x="24" y="427"/>
                  </a:cubicBezTo>
                  <a:cubicBezTo>
                    <a:pt x="11" y="427"/>
                    <a:pt x="0" y="417"/>
                    <a:pt x="0" y="40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496" y="0"/>
                    <a:pt x="506" y="10"/>
                    <a:pt x="506" y="24"/>
                  </a:cubicBezTo>
                  <a:cubicBezTo>
                    <a:pt x="506" y="404"/>
                    <a:pt x="506" y="404"/>
                    <a:pt x="506" y="404"/>
                  </a:cubicBezTo>
                  <a:cubicBezTo>
                    <a:pt x="506" y="417"/>
                    <a:pt x="496" y="427"/>
                    <a:pt x="482" y="427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881BAC6-C013-473D-8B57-EE4973C56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5625" y="884238"/>
              <a:ext cx="1495425" cy="1262063"/>
            </a:xfrm>
            <a:custGeom>
              <a:avLst/>
              <a:gdLst>
                <a:gd name="T0" fmla="*/ 482 w 506"/>
                <a:gd name="T1" fmla="*/ 427 h 427"/>
                <a:gd name="T2" fmla="*/ 24 w 506"/>
                <a:gd name="T3" fmla="*/ 427 h 427"/>
                <a:gd name="T4" fmla="*/ 0 w 506"/>
                <a:gd name="T5" fmla="*/ 404 h 427"/>
                <a:gd name="T6" fmla="*/ 0 w 506"/>
                <a:gd name="T7" fmla="*/ 24 h 427"/>
                <a:gd name="T8" fmla="*/ 24 w 506"/>
                <a:gd name="T9" fmla="*/ 0 h 427"/>
                <a:gd name="T10" fmla="*/ 482 w 506"/>
                <a:gd name="T11" fmla="*/ 0 h 427"/>
                <a:gd name="T12" fmla="*/ 506 w 506"/>
                <a:gd name="T13" fmla="*/ 24 h 427"/>
                <a:gd name="T14" fmla="*/ 506 w 506"/>
                <a:gd name="T15" fmla="*/ 404 h 427"/>
                <a:gd name="T16" fmla="*/ 482 w 506"/>
                <a:gd name="T17" fmla="*/ 4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6" h="427">
                  <a:moveTo>
                    <a:pt x="482" y="427"/>
                  </a:moveTo>
                  <a:cubicBezTo>
                    <a:pt x="24" y="427"/>
                    <a:pt x="24" y="427"/>
                    <a:pt x="24" y="427"/>
                  </a:cubicBezTo>
                  <a:cubicBezTo>
                    <a:pt x="11" y="427"/>
                    <a:pt x="0" y="417"/>
                    <a:pt x="0" y="40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482" y="0"/>
                    <a:pt x="482" y="0"/>
                    <a:pt x="482" y="0"/>
                  </a:cubicBezTo>
                  <a:cubicBezTo>
                    <a:pt x="496" y="0"/>
                    <a:pt x="506" y="10"/>
                    <a:pt x="506" y="24"/>
                  </a:cubicBezTo>
                  <a:cubicBezTo>
                    <a:pt x="506" y="404"/>
                    <a:pt x="506" y="404"/>
                    <a:pt x="506" y="404"/>
                  </a:cubicBezTo>
                  <a:cubicBezTo>
                    <a:pt x="506" y="417"/>
                    <a:pt x="496" y="427"/>
                    <a:pt x="482" y="427"/>
                  </a:cubicBezTo>
                  <a:close/>
                </a:path>
              </a:pathLst>
            </a:cu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Rectangle 54">
              <a:extLst>
                <a:ext uri="{FF2B5EF4-FFF2-40B4-BE49-F238E27FC236}">
                  <a16:creationId xmlns:a16="http://schemas.microsoft.com/office/drawing/2014/main" id="{D89C5D75-40E7-4C3D-871F-AC7F4D242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9450" y="1004888"/>
              <a:ext cx="1250950" cy="10191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CA67B437-D791-4CEB-9BFA-88198DDA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78350" y="1350963"/>
              <a:ext cx="309563" cy="531813"/>
            </a:xfrm>
            <a:custGeom>
              <a:avLst/>
              <a:gdLst>
                <a:gd name="T0" fmla="*/ 195 w 195"/>
                <a:gd name="T1" fmla="*/ 15 h 335"/>
                <a:gd name="T2" fmla="*/ 32 w 195"/>
                <a:gd name="T3" fmla="*/ 335 h 335"/>
                <a:gd name="T4" fmla="*/ 0 w 195"/>
                <a:gd name="T5" fmla="*/ 320 h 335"/>
                <a:gd name="T6" fmla="*/ 164 w 195"/>
                <a:gd name="T7" fmla="*/ 0 h 335"/>
                <a:gd name="T8" fmla="*/ 195 w 195"/>
                <a:gd name="T9" fmla="*/ 1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335">
                  <a:moveTo>
                    <a:pt x="195" y="15"/>
                  </a:moveTo>
                  <a:lnTo>
                    <a:pt x="32" y="335"/>
                  </a:lnTo>
                  <a:lnTo>
                    <a:pt x="0" y="320"/>
                  </a:lnTo>
                  <a:lnTo>
                    <a:pt x="164" y="0"/>
                  </a:lnTo>
                  <a:lnTo>
                    <a:pt x="195" y="15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4253CC30-EAD2-48AF-B523-B7504FED757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1713" y="1357313"/>
              <a:ext cx="236538" cy="371475"/>
            </a:xfrm>
            <a:custGeom>
              <a:avLst/>
              <a:gdLst>
                <a:gd name="T0" fmla="*/ 30 w 149"/>
                <a:gd name="T1" fmla="*/ 0 h 234"/>
                <a:gd name="T2" fmla="*/ 149 w 149"/>
                <a:gd name="T3" fmla="*/ 217 h 234"/>
                <a:gd name="T4" fmla="*/ 119 w 149"/>
                <a:gd name="T5" fmla="*/ 234 h 234"/>
                <a:gd name="T6" fmla="*/ 0 w 149"/>
                <a:gd name="T7" fmla="*/ 17 h 234"/>
                <a:gd name="T8" fmla="*/ 30 w 149"/>
                <a:gd name="T9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34">
                  <a:moveTo>
                    <a:pt x="30" y="0"/>
                  </a:moveTo>
                  <a:lnTo>
                    <a:pt x="149" y="217"/>
                  </a:lnTo>
                  <a:lnTo>
                    <a:pt x="119" y="234"/>
                  </a:lnTo>
                  <a:lnTo>
                    <a:pt x="0" y="17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FBB97A37-D644-4DF8-A5F6-EA5E2EC15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863" y="1152525"/>
              <a:ext cx="188913" cy="654050"/>
            </a:xfrm>
            <a:custGeom>
              <a:avLst/>
              <a:gdLst>
                <a:gd name="T0" fmla="*/ 33 w 119"/>
                <a:gd name="T1" fmla="*/ 0 h 412"/>
                <a:gd name="T2" fmla="*/ 119 w 119"/>
                <a:gd name="T3" fmla="*/ 406 h 412"/>
                <a:gd name="T4" fmla="*/ 85 w 119"/>
                <a:gd name="T5" fmla="*/ 412 h 412"/>
                <a:gd name="T6" fmla="*/ 0 w 119"/>
                <a:gd name="T7" fmla="*/ 8 h 412"/>
                <a:gd name="T8" fmla="*/ 33 w 119"/>
                <a:gd name="T9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412">
                  <a:moveTo>
                    <a:pt x="33" y="0"/>
                  </a:moveTo>
                  <a:lnTo>
                    <a:pt x="119" y="406"/>
                  </a:lnTo>
                  <a:lnTo>
                    <a:pt x="85" y="412"/>
                  </a:lnTo>
                  <a:lnTo>
                    <a:pt x="0" y="8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42700D9B-CD74-49C1-A940-D97BBE235F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338" y="1147763"/>
              <a:ext cx="309563" cy="531813"/>
            </a:xfrm>
            <a:custGeom>
              <a:avLst/>
              <a:gdLst>
                <a:gd name="T0" fmla="*/ 195 w 195"/>
                <a:gd name="T1" fmla="*/ 15 h 335"/>
                <a:gd name="T2" fmla="*/ 32 w 195"/>
                <a:gd name="T3" fmla="*/ 335 h 335"/>
                <a:gd name="T4" fmla="*/ 0 w 195"/>
                <a:gd name="T5" fmla="*/ 320 h 335"/>
                <a:gd name="T6" fmla="*/ 164 w 195"/>
                <a:gd name="T7" fmla="*/ 0 h 335"/>
                <a:gd name="T8" fmla="*/ 195 w 195"/>
                <a:gd name="T9" fmla="*/ 15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335">
                  <a:moveTo>
                    <a:pt x="195" y="15"/>
                  </a:moveTo>
                  <a:lnTo>
                    <a:pt x="32" y="335"/>
                  </a:lnTo>
                  <a:lnTo>
                    <a:pt x="0" y="320"/>
                  </a:lnTo>
                  <a:lnTo>
                    <a:pt x="164" y="0"/>
                  </a:lnTo>
                  <a:lnTo>
                    <a:pt x="195" y="15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A71EBCF6-0D61-49A8-B100-1A3D389F0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6863" y="1247775"/>
              <a:ext cx="274638" cy="601663"/>
            </a:xfrm>
            <a:custGeom>
              <a:avLst/>
              <a:gdLst>
                <a:gd name="T0" fmla="*/ 173 w 173"/>
                <a:gd name="T1" fmla="*/ 13 h 379"/>
                <a:gd name="T2" fmla="*/ 33 w 173"/>
                <a:gd name="T3" fmla="*/ 379 h 379"/>
                <a:gd name="T4" fmla="*/ 0 w 173"/>
                <a:gd name="T5" fmla="*/ 368 h 379"/>
                <a:gd name="T6" fmla="*/ 141 w 173"/>
                <a:gd name="T7" fmla="*/ 0 h 379"/>
                <a:gd name="T8" fmla="*/ 173 w 173"/>
                <a:gd name="T9" fmla="*/ 13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379">
                  <a:moveTo>
                    <a:pt x="173" y="13"/>
                  </a:moveTo>
                  <a:lnTo>
                    <a:pt x="33" y="379"/>
                  </a:lnTo>
                  <a:lnTo>
                    <a:pt x="0" y="368"/>
                  </a:lnTo>
                  <a:lnTo>
                    <a:pt x="141" y="0"/>
                  </a:lnTo>
                  <a:lnTo>
                    <a:pt x="173" y="13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Oval 60">
              <a:extLst>
                <a:ext uri="{FF2B5EF4-FFF2-40B4-BE49-F238E27FC236}">
                  <a16:creationId xmlns:a16="http://schemas.microsoft.com/office/drawing/2014/main" id="{5C33490F-4388-416C-8CE5-5194D6A8A6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5650" y="1728788"/>
              <a:ext cx="150813" cy="150813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Oval 61">
              <a:extLst>
                <a:ext uri="{FF2B5EF4-FFF2-40B4-BE49-F238E27FC236}">
                  <a16:creationId xmlns:a16="http://schemas.microsoft.com/office/drawing/2014/main" id="{B4B80290-7E24-445E-9E9C-34E6A9D299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32363" y="1619250"/>
              <a:ext cx="150813" cy="150813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Oval 62">
              <a:extLst>
                <a:ext uri="{FF2B5EF4-FFF2-40B4-BE49-F238E27FC236}">
                  <a16:creationId xmlns:a16="http://schemas.microsoft.com/office/drawing/2014/main" id="{7B7DA0B3-5DF8-4AFD-8801-9BFEAD4476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3525" y="1711325"/>
              <a:ext cx="150813" cy="150813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Oval 63">
              <a:extLst>
                <a:ext uri="{FF2B5EF4-FFF2-40B4-BE49-F238E27FC236}">
                  <a16:creationId xmlns:a16="http://schemas.microsoft.com/office/drawing/2014/main" id="{45F11FDB-6CAB-4FC3-92AF-31A6B6BD75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87900" y="1319213"/>
              <a:ext cx="123825" cy="120650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Oval 64">
              <a:extLst>
                <a:ext uri="{FF2B5EF4-FFF2-40B4-BE49-F238E27FC236}">
                  <a16:creationId xmlns:a16="http://schemas.microsoft.com/office/drawing/2014/main" id="{A54E1C3B-1280-42B8-ABEE-5BFE8EC321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7000" y="1111250"/>
              <a:ext cx="125413" cy="123825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Oval 65">
              <a:extLst>
                <a:ext uri="{FF2B5EF4-FFF2-40B4-BE49-F238E27FC236}">
                  <a16:creationId xmlns:a16="http://schemas.microsoft.com/office/drawing/2014/main" id="{3DD175D7-8466-44CA-913C-ABFDB0E6AA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73713" y="1193800"/>
              <a:ext cx="122238" cy="122238"/>
            </a:xfrm>
            <a:prstGeom prst="ellipse">
              <a:avLst/>
            </a:prstGeom>
            <a:solidFill>
              <a:srgbClr val="FFA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E2DFC32C-DAA1-4032-8EC5-2DD619632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1162050"/>
              <a:ext cx="1522413" cy="800100"/>
            </a:xfrm>
            <a:custGeom>
              <a:avLst/>
              <a:gdLst>
                <a:gd name="T0" fmla="*/ 495 w 515"/>
                <a:gd name="T1" fmla="*/ 271 h 271"/>
                <a:gd name="T2" fmla="*/ 20 w 515"/>
                <a:gd name="T3" fmla="*/ 271 h 271"/>
                <a:gd name="T4" fmla="*/ 0 w 515"/>
                <a:gd name="T5" fmla="*/ 251 h 271"/>
                <a:gd name="T6" fmla="*/ 0 w 515"/>
                <a:gd name="T7" fmla="*/ 20 h 271"/>
                <a:gd name="T8" fmla="*/ 20 w 515"/>
                <a:gd name="T9" fmla="*/ 0 h 271"/>
                <a:gd name="T10" fmla="*/ 495 w 515"/>
                <a:gd name="T11" fmla="*/ 0 h 271"/>
                <a:gd name="T12" fmla="*/ 515 w 515"/>
                <a:gd name="T13" fmla="*/ 20 h 271"/>
                <a:gd name="T14" fmla="*/ 515 w 515"/>
                <a:gd name="T15" fmla="*/ 251 h 271"/>
                <a:gd name="T16" fmla="*/ 495 w 515"/>
                <a:gd name="T1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271">
                  <a:moveTo>
                    <a:pt x="495" y="271"/>
                  </a:moveTo>
                  <a:cubicBezTo>
                    <a:pt x="20" y="271"/>
                    <a:pt x="20" y="271"/>
                    <a:pt x="20" y="271"/>
                  </a:cubicBezTo>
                  <a:cubicBezTo>
                    <a:pt x="9" y="271"/>
                    <a:pt x="0" y="262"/>
                    <a:pt x="0" y="25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506" y="0"/>
                    <a:pt x="515" y="9"/>
                    <a:pt x="515" y="20"/>
                  </a:cubicBezTo>
                  <a:cubicBezTo>
                    <a:pt x="515" y="251"/>
                    <a:pt x="515" y="251"/>
                    <a:pt x="515" y="251"/>
                  </a:cubicBezTo>
                  <a:cubicBezTo>
                    <a:pt x="515" y="262"/>
                    <a:pt x="506" y="271"/>
                    <a:pt x="495" y="271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Rectangle 67">
              <a:extLst>
                <a:ext uri="{FF2B5EF4-FFF2-40B4-BE49-F238E27FC236}">
                  <a16:creationId xmlns:a16="http://schemas.microsoft.com/office/drawing/2014/main" id="{BDFC584C-4F00-485C-880A-AB789E2025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6663" y="1244600"/>
              <a:ext cx="1331913" cy="649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68">
              <a:extLst>
                <a:ext uri="{FF2B5EF4-FFF2-40B4-BE49-F238E27FC236}">
                  <a16:creationId xmlns:a16="http://schemas.microsoft.com/office/drawing/2014/main" id="{5B762CDD-E98A-4BC1-AD87-A28133B72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1162050"/>
              <a:ext cx="1522413" cy="800100"/>
            </a:xfrm>
            <a:custGeom>
              <a:avLst/>
              <a:gdLst>
                <a:gd name="T0" fmla="*/ 495 w 515"/>
                <a:gd name="T1" fmla="*/ 271 h 271"/>
                <a:gd name="T2" fmla="*/ 20 w 515"/>
                <a:gd name="T3" fmla="*/ 271 h 271"/>
                <a:gd name="T4" fmla="*/ 0 w 515"/>
                <a:gd name="T5" fmla="*/ 251 h 271"/>
                <a:gd name="T6" fmla="*/ 0 w 515"/>
                <a:gd name="T7" fmla="*/ 20 h 271"/>
                <a:gd name="T8" fmla="*/ 20 w 515"/>
                <a:gd name="T9" fmla="*/ 0 h 271"/>
                <a:gd name="T10" fmla="*/ 495 w 515"/>
                <a:gd name="T11" fmla="*/ 0 h 271"/>
                <a:gd name="T12" fmla="*/ 515 w 515"/>
                <a:gd name="T13" fmla="*/ 20 h 271"/>
                <a:gd name="T14" fmla="*/ 515 w 515"/>
                <a:gd name="T15" fmla="*/ 251 h 271"/>
                <a:gd name="T16" fmla="*/ 495 w 515"/>
                <a:gd name="T17" fmla="*/ 271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5" h="271">
                  <a:moveTo>
                    <a:pt x="495" y="271"/>
                  </a:moveTo>
                  <a:cubicBezTo>
                    <a:pt x="20" y="271"/>
                    <a:pt x="20" y="271"/>
                    <a:pt x="20" y="271"/>
                  </a:cubicBezTo>
                  <a:cubicBezTo>
                    <a:pt x="9" y="271"/>
                    <a:pt x="0" y="262"/>
                    <a:pt x="0" y="25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495" y="0"/>
                    <a:pt x="495" y="0"/>
                    <a:pt x="495" y="0"/>
                  </a:cubicBezTo>
                  <a:cubicBezTo>
                    <a:pt x="506" y="0"/>
                    <a:pt x="515" y="9"/>
                    <a:pt x="515" y="20"/>
                  </a:cubicBezTo>
                  <a:cubicBezTo>
                    <a:pt x="515" y="251"/>
                    <a:pt x="515" y="251"/>
                    <a:pt x="515" y="251"/>
                  </a:cubicBezTo>
                  <a:cubicBezTo>
                    <a:pt x="515" y="262"/>
                    <a:pt x="506" y="271"/>
                    <a:pt x="495" y="271"/>
                  </a:cubicBezTo>
                  <a:close/>
                </a:path>
              </a:pathLst>
            </a:cu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id="{CC1EA7E3-BF95-4F0A-8A0A-059247ED5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303338"/>
              <a:ext cx="950913" cy="109538"/>
            </a:xfrm>
            <a:custGeom>
              <a:avLst/>
              <a:gdLst>
                <a:gd name="T0" fmla="*/ 306 w 322"/>
                <a:gd name="T1" fmla="*/ 37 h 37"/>
                <a:gd name="T2" fmla="*/ 16 w 322"/>
                <a:gd name="T3" fmla="*/ 37 h 37"/>
                <a:gd name="T4" fmla="*/ 0 w 322"/>
                <a:gd name="T5" fmla="*/ 21 h 37"/>
                <a:gd name="T6" fmla="*/ 0 w 322"/>
                <a:gd name="T7" fmla="*/ 16 h 37"/>
                <a:gd name="T8" fmla="*/ 16 w 322"/>
                <a:gd name="T9" fmla="*/ 0 h 37"/>
                <a:gd name="T10" fmla="*/ 306 w 322"/>
                <a:gd name="T11" fmla="*/ 0 h 37"/>
                <a:gd name="T12" fmla="*/ 322 w 322"/>
                <a:gd name="T13" fmla="*/ 16 h 37"/>
                <a:gd name="T14" fmla="*/ 322 w 322"/>
                <a:gd name="T15" fmla="*/ 21 h 37"/>
                <a:gd name="T16" fmla="*/ 306 w 32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7">
                  <a:moveTo>
                    <a:pt x="30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14" y="0"/>
                    <a:pt x="322" y="7"/>
                    <a:pt x="322" y="16"/>
                  </a:cubicBezTo>
                  <a:cubicBezTo>
                    <a:pt x="322" y="21"/>
                    <a:pt x="322" y="21"/>
                    <a:pt x="322" y="21"/>
                  </a:cubicBezTo>
                  <a:cubicBezTo>
                    <a:pt x="322" y="30"/>
                    <a:pt x="314" y="37"/>
                    <a:pt x="306" y="37"/>
                  </a:cubicBezTo>
                  <a:close/>
                </a:path>
              </a:pathLst>
            </a:custGeom>
            <a:solidFill>
              <a:srgbClr val="D9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742576C1-2135-4574-A34E-77DD6955A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303338"/>
              <a:ext cx="611188" cy="109538"/>
            </a:xfrm>
            <a:custGeom>
              <a:avLst/>
              <a:gdLst>
                <a:gd name="T0" fmla="*/ 191 w 207"/>
                <a:gd name="T1" fmla="*/ 37 h 37"/>
                <a:gd name="T2" fmla="*/ 16 w 207"/>
                <a:gd name="T3" fmla="*/ 37 h 37"/>
                <a:gd name="T4" fmla="*/ 0 w 207"/>
                <a:gd name="T5" fmla="*/ 21 h 37"/>
                <a:gd name="T6" fmla="*/ 0 w 207"/>
                <a:gd name="T7" fmla="*/ 16 h 37"/>
                <a:gd name="T8" fmla="*/ 16 w 207"/>
                <a:gd name="T9" fmla="*/ 0 h 37"/>
                <a:gd name="T10" fmla="*/ 191 w 207"/>
                <a:gd name="T11" fmla="*/ 0 h 37"/>
                <a:gd name="T12" fmla="*/ 207 w 207"/>
                <a:gd name="T13" fmla="*/ 16 h 37"/>
                <a:gd name="T14" fmla="*/ 207 w 207"/>
                <a:gd name="T15" fmla="*/ 21 h 37"/>
                <a:gd name="T16" fmla="*/ 191 w 207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37">
                  <a:moveTo>
                    <a:pt x="191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99" y="0"/>
                    <a:pt x="207" y="7"/>
                    <a:pt x="207" y="16"/>
                  </a:cubicBezTo>
                  <a:cubicBezTo>
                    <a:pt x="207" y="21"/>
                    <a:pt x="207" y="21"/>
                    <a:pt x="207" y="21"/>
                  </a:cubicBezTo>
                  <a:cubicBezTo>
                    <a:pt x="207" y="30"/>
                    <a:pt x="199" y="37"/>
                    <a:pt x="191" y="37"/>
                  </a:cubicBezTo>
                  <a:close/>
                </a:path>
              </a:pathLst>
            </a:custGeom>
            <a:solidFill>
              <a:srgbClr val="FFD5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71">
              <a:extLst>
                <a:ext uri="{FF2B5EF4-FFF2-40B4-BE49-F238E27FC236}">
                  <a16:creationId xmlns:a16="http://schemas.microsoft.com/office/drawing/2014/main" id="{F596336E-4240-4049-B85E-AB243C15A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711325"/>
              <a:ext cx="950913" cy="109538"/>
            </a:xfrm>
            <a:custGeom>
              <a:avLst/>
              <a:gdLst>
                <a:gd name="T0" fmla="*/ 306 w 322"/>
                <a:gd name="T1" fmla="*/ 37 h 37"/>
                <a:gd name="T2" fmla="*/ 16 w 322"/>
                <a:gd name="T3" fmla="*/ 37 h 37"/>
                <a:gd name="T4" fmla="*/ 0 w 322"/>
                <a:gd name="T5" fmla="*/ 21 h 37"/>
                <a:gd name="T6" fmla="*/ 0 w 322"/>
                <a:gd name="T7" fmla="*/ 16 h 37"/>
                <a:gd name="T8" fmla="*/ 16 w 322"/>
                <a:gd name="T9" fmla="*/ 0 h 37"/>
                <a:gd name="T10" fmla="*/ 306 w 322"/>
                <a:gd name="T11" fmla="*/ 0 h 37"/>
                <a:gd name="T12" fmla="*/ 322 w 322"/>
                <a:gd name="T13" fmla="*/ 16 h 37"/>
                <a:gd name="T14" fmla="*/ 322 w 322"/>
                <a:gd name="T15" fmla="*/ 21 h 37"/>
                <a:gd name="T16" fmla="*/ 306 w 32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7">
                  <a:moveTo>
                    <a:pt x="30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14" y="0"/>
                    <a:pt x="322" y="7"/>
                    <a:pt x="322" y="16"/>
                  </a:cubicBezTo>
                  <a:cubicBezTo>
                    <a:pt x="322" y="21"/>
                    <a:pt x="322" y="21"/>
                    <a:pt x="322" y="21"/>
                  </a:cubicBezTo>
                  <a:cubicBezTo>
                    <a:pt x="322" y="30"/>
                    <a:pt x="314" y="37"/>
                    <a:pt x="306" y="37"/>
                  </a:cubicBezTo>
                  <a:close/>
                </a:path>
              </a:pathLst>
            </a:custGeom>
            <a:solidFill>
              <a:srgbClr val="D9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72">
              <a:extLst>
                <a:ext uri="{FF2B5EF4-FFF2-40B4-BE49-F238E27FC236}">
                  <a16:creationId xmlns:a16="http://schemas.microsoft.com/office/drawing/2014/main" id="{10B8CA7E-A10F-4523-9078-4709310F61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711325"/>
              <a:ext cx="785813" cy="109538"/>
            </a:xfrm>
            <a:custGeom>
              <a:avLst/>
              <a:gdLst>
                <a:gd name="T0" fmla="*/ 250 w 266"/>
                <a:gd name="T1" fmla="*/ 37 h 37"/>
                <a:gd name="T2" fmla="*/ 16 w 266"/>
                <a:gd name="T3" fmla="*/ 37 h 37"/>
                <a:gd name="T4" fmla="*/ 0 w 266"/>
                <a:gd name="T5" fmla="*/ 21 h 37"/>
                <a:gd name="T6" fmla="*/ 0 w 266"/>
                <a:gd name="T7" fmla="*/ 16 h 37"/>
                <a:gd name="T8" fmla="*/ 16 w 266"/>
                <a:gd name="T9" fmla="*/ 0 h 37"/>
                <a:gd name="T10" fmla="*/ 250 w 266"/>
                <a:gd name="T11" fmla="*/ 0 h 37"/>
                <a:gd name="T12" fmla="*/ 266 w 266"/>
                <a:gd name="T13" fmla="*/ 16 h 37"/>
                <a:gd name="T14" fmla="*/ 266 w 266"/>
                <a:gd name="T15" fmla="*/ 21 h 37"/>
                <a:gd name="T16" fmla="*/ 250 w 266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6" h="37">
                  <a:moveTo>
                    <a:pt x="250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259" y="0"/>
                    <a:pt x="266" y="7"/>
                    <a:pt x="266" y="16"/>
                  </a:cubicBezTo>
                  <a:cubicBezTo>
                    <a:pt x="266" y="21"/>
                    <a:pt x="266" y="21"/>
                    <a:pt x="266" y="21"/>
                  </a:cubicBezTo>
                  <a:cubicBezTo>
                    <a:pt x="266" y="30"/>
                    <a:pt x="259" y="37"/>
                    <a:pt x="250" y="37"/>
                  </a:cubicBezTo>
                  <a:close/>
                </a:path>
              </a:pathLst>
            </a:custGeom>
            <a:solidFill>
              <a:srgbClr val="FF9D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73">
              <a:extLst>
                <a:ext uri="{FF2B5EF4-FFF2-40B4-BE49-F238E27FC236}">
                  <a16:creationId xmlns:a16="http://schemas.microsoft.com/office/drawing/2014/main" id="{005702BA-92F1-4A6D-AC28-873774FC48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508125"/>
              <a:ext cx="950913" cy="107950"/>
            </a:xfrm>
            <a:custGeom>
              <a:avLst/>
              <a:gdLst>
                <a:gd name="T0" fmla="*/ 306 w 322"/>
                <a:gd name="T1" fmla="*/ 37 h 37"/>
                <a:gd name="T2" fmla="*/ 16 w 322"/>
                <a:gd name="T3" fmla="*/ 37 h 37"/>
                <a:gd name="T4" fmla="*/ 0 w 322"/>
                <a:gd name="T5" fmla="*/ 21 h 37"/>
                <a:gd name="T6" fmla="*/ 0 w 322"/>
                <a:gd name="T7" fmla="*/ 16 h 37"/>
                <a:gd name="T8" fmla="*/ 16 w 322"/>
                <a:gd name="T9" fmla="*/ 0 h 37"/>
                <a:gd name="T10" fmla="*/ 306 w 322"/>
                <a:gd name="T11" fmla="*/ 0 h 37"/>
                <a:gd name="T12" fmla="*/ 322 w 322"/>
                <a:gd name="T13" fmla="*/ 16 h 37"/>
                <a:gd name="T14" fmla="*/ 322 w 322"/>
                <a:gd name="T15" fmla="*/ 21 h 37"/>
                <a:gd name="T16" fmla="*/ 306 w 322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37">
                  <a:moveTo>
                    <a:pt x="306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306" y="0"/>
                    <a:pt x="306" y="0"/>
                    <a:pt x="306" y="0"/>
                  </a:cubicBezTo>
                  <a:cubicBezTo>
                    <a:pt x="314" y="0"/>
                    <a:pt x="322" y="7"/>
                    <a:pt x="322" y="16"/>
                  </a:cubicBezTo>
                  <a:cubicBezTo>
                    <a:pt x="322" y="21"/>
                    <a:pt x="322" y="21"/>
                    <a:pt x="322" y="21"/>
                  </a:cubicBezTo>
                  <a:cubicBezTo>
                    <a:pt x="322" y="30"/>
                    <a:pt x="314" y="37"/>
                    <a:pt x="306" y="37"/>
                  </a:cubicBezTo>
                  <a:close/>
                </a:path>
              </a:pathLst>
            </a:custGeom>
            <a:solidFill>
              <a:srgbClr val="D9DA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74">
              <a:extLst>
                <a:ext uri="{FF2B5EF4-FFF2-40B4-BE49-F238E27FC236}">
                  <a16:creationId xmlns:a16="http://schemas.microsoft.com/office/drawing/2014/main" id="{D8FE9919-E0E6-4069-9E73-56390A0D72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8750" y="1508125"/>
              <a:ext cx="392113" cy="107950"/>
            </a:xfrm>
            <a:custGeom>
              <a:avLst/>
              <a:gdLst>
                <a:gd name="T0" fmla="*/ 117 w 133"/>
                <a:gd name="T1" fmla="*/ 37 h 37"/>
                <a:gd name="T2" fmla="*/ 16 w 133"/>
                <a:gd name="T3" fmla="*/ 37 h 37"/>
                <a:gd name="T4" fmla="*/ 0 w 133"/>
                <a:gd name="T5" fmla="*/ 21 h 37"/>
                <a:gd name="T6" fmla="*/ 0 w 133"/>
                <a:gd name="T7" fmla="*/ 16 h 37"/>
                <a:gd name="T8" fmla="*/ 16 w 133"/>
                <a:gd name="T9" fmla="*/ 0 h 37"/>
                <a:gd name="T10" fmla="*/ 117 w 133"/>
                <a:gd name="T11" fmla="*/ 0 h 37"/>
                <a:gd name="T12" fmla="*/ 133 w 133"/>
                <a:gd name="T13" fmla="*/ 16 h 37"/>
                <a:gd name="T14" fmla="*/ 133 w 133"/>
                <a:gd name="T15" fmla="*/ 21 h 37"/>
                <a:gd name="T16" fmla="*/ 117 w 133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3" h="37">
                  <a:moveTo>
                    <a:pt x="117" y="37"/>
                  </a:moveTo>
                  <a:cubicBezTo>
                    <a:pt x="16" y="37"/>
                    <a:pt x="16" y="37"/>
                    <a:pt x="16" y="37"/>
                  </a:cubicBezTo>
                  <a:cubicBezTo>
                    <a:pt x="7" y="37"/>
                    <a:pt x="0" y="30"/>
                    <a:pt x="0" y="21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6" y="0"/>
                    <a:pt x="133" y="7"/>
                    <a:pt x="133" y="16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30"/>
                    <a:pt x="126" y="37"/>
                    <a:pt x="117" y="37"/>
                  </a:cubicBezTo>
                  <a:close/>
                </a:path>
              </a:pathLst>
            </a:custGeom>
            <a:solidFill>
              <a:srgbClr val="FFB4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75">
              <a:extLst>
                <a:ext uri="{FF2B5EF4-FFF2-40B4-BE49-F238E27FC236}">
                  <a16:creationId xmlns:a16="http://schemas.microsoft.com/office/drawing/2014/main" id="{D68A8B86-533A-4F14-A852-E84674D3BC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2775" y="4562475"/>
              <a:ext cx="230188" cy="230188"/>
            </a:xfrm>
            <a:custGeom>
              <a:avLst/>
              <a:gdLst>
                <a:gd name="T0" fmla="*/ 69 w 78"/>
                <a:gd name="T1" fmla="*/ 30 h 78"/>
                <a:gd name="T2" fmla="*/ 48 w 78"/>
                <a:gd name="T3" fmla="*/ 30 h 78"/>
                <a:gd name="T4" fmla="*/ 48 w 78"/>
                <a:gd name="T5" fmla="*/ 9 h 78"/>
                <a:gd name="T6" fmla="*/ 39 w 78"/>
                <a:gd name="T7" fmla="*/ 0 h 78"/>
                <a:gd name="T8" fmla="*/ 30 w 78"/>
                <a:gd name="T9" fmla="*/ 9 h 78"/>
                <a:gd name="T10" fmla="*/ 30 w 78"/>
                <a:gd name="T11" fmla="*/ 30 h 78"/>
                <a:gd name="T12" fmla="*/ 9 w 78"/>
                <a:gd name="T13" fmla="*/ 30 h 78"/>
                <a:gd name="T14" fmla="*/ 0 w 78"/>
                <a:gd name="T15" fmla="*/ 39 h 78"/>
                <a:gd name="T16" fmla="*/ 9 w 78"/>
                <a:gd name="T17" fmla="*/ 48 h 78"/>
                <a:gd name="T18" fmla="*/ 30 w 78"/>
                <a:gd name="T19" fmla="*/ 48 h 78"/>
                <a:gd name="T20" fmla="*/ 30 w 78"/>
                <a:gd name="T21" fmla="*/ 69 h 78"/>
                <a:gd name="T22" fmla="*/ 39 w 78"/>
                <a:gd name="T23" fmla="*/ 78 h 78"/>
                <a:gd name="T24" fmla="*/ 48 w 78"/>
                <a:gd name="T25" fmla="*/ 69 h 78"/>
                <a:gd name="T26" fmla="*/ 48 w 78"/>
                <a:gd name="T27" fmla="*/ 48 h 78"/>
                <a:gd name="T28" fmla="*/ 69 w 78"/>
                <a:gd name="T29" fmla="*/ 48 h 78"/>
                <a:gd name="T30" fmla="*/ 78 w 78"/>
                <a:gd name="T31" fmla="*/ 39 h 78"/>
                <a:gd name="T32" fmla="*/ 69 w 78"/>
                <a:gd name="T33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8">
                  <a:moveTo>
                    <a:pt x="69" y="30"/>
                  </a:moveTo>
                  <a:cubicBezTo>
                    <a:pt x="48" y="30"/>
                    <a:pt x="48" y="30"/>
                    <a:pt x="48" y="3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ubicBezTo>
                    <a:pt x="34" y="0"/>
                    <a:pt x="30" y="4"/>
                    <a:pt x="30" y="9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44"/>
                    <a:pt x="4" y="48"/>
                    <a:pt x="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69"/>
                    <a:pt x="30" y="69"/>
                    <a:pt x="30" y="69"/>
                  </a:cubicBezTo>
                  <a:cubicBezTo>
                    <a:pt x="30" y="74"/>
                    <a:pt x="34" y="78"/>
                    <a:pt x="39" y="78"/>
                  </a:cubicBezTo>
                  <a:cubicBezTo>
                    <a:pt x="44" y="78"/>
                    <a:pt x="48" y="74"/>
                    <a:pt x="48" y="6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4" y="48"/>
                    <a:pt x="78" y="44"/>
                    <a:pt x="78" y="39"/>
                  </a:cubicBezTo>
                  <a:cubicBezTo>
                    <a:pt x="78" y="34"/>
                    <a:pt x="74" y="30"/>
                    <a:pt x="69" y="30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76">
              <a:extLst>
                <a:ext uri="{FF2B5EF4-FFF2-40B4-BE49-F238E27FC236}">
                  <a16:creationId xmlns:a16="http://schemas.microsoft.com/office/drawing/2014/main" id="{F0AA3B5B-F45A-422D-84E5-40C607ED9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2208213"/>
              <a:ext cx="230188" cy="230188"/>
            </a:xfrm>
            <a:custGeom>
              <a:avLst/>
              <a:gdLst>
                <a:gd name="T0" fmla="*/ 69 w 78"/>
                <a:gd name="T1" fmla="*/ 30 h 78"/>
                <a:gd name="T2" fmla="*/ 48 w 78"/>
                <a:gd name="T3" fmla="*/ 30 h 78"/>
                <a:gd name="T4" fmla="*/ 48 w 78"/>
                <a:gd name="T5" fmla="*/ 9 h 78"/>
                <a:gd name="T6" fmla="*/ 39 w 78"/>
                <a:gd name="T7" fmla="*/ 0 h 78"/>
                <a:gd name="T8" fmla="*/ 29 w 78"/>
                <a:gd name="T9" fmla="*/ 9 h 78"/>
                <a:gd name="T10" fmla="*/ 29 w 78"/>
                <a:gd name="T11" fmla="*/ 30 h 78"/>
                <a:gd name="T12" fmla="*/ 9 w 78"/>
                <a:gd name="T13" fmla="*/ 30 h 78"/>
                <a:gd name="T14" fmla="*/ 0 w 78"/>
                <a:gd name="T15" fmla="*/ 39 h 78"/>
                <a:gd name="T16" fmla="*/ 9 w 78"/>
                <a:gd name="T17" fmla="*/ 48 h 78"/>
                <a:gd name="T18" fmla="*/ 29 w 78"/>
                <a:gd name="T19" fmla="*/ 48 h 78"/>
                <a:gd name="T20" fmla="*/ 29 w 78"/>
                <a:gd name="T21" fmla="*/ 69 h 78"/>
                <a:gd name="T22" fmla="*/ 39 w 78"/>
                <a:gd name="T23" fmla="*/ 78 h 78"/>
                <a:gd name="T24" fmla="*/ 48 w 78"/>
                <a:gd name="T25" fmla="*/ 69 h 78"/>
                <a:gd name="T26" fmla="*/ 48 w 78"/>
                <a:gd name="T27" fmla="*/ 48 h 78"/>
                <a:gd name="T28" fmla="*/ 69 w 78"/>
                <a:gd name="T29" fmla="*/ 48 h 78"/>
                <a:gd name="T30" fmla="*/ 78 w 78"/>
                <a:gd name="T31" fmla="*/ 39 h 78"/>
                <a:gd name="T32" fmla="*/ 69 w 78"/>
                <a:gd name="T33" fmla="*/ 3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8" h="78">
                  <a:moveTo>
                    <a:pt x="69" y="30"/>
                  </a:moveTo>
                  <a:cubicBezTo>
                    <a:pt x="48" y="30"/>
                    <a:pt x="48" y="30"/>
                    <a:pt x="48" y="3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4"/>
                    <a:pt x="44" y="0"/>
                    <a:pt x="39" y="0"/>
                  </a:cubicBezTo>
                  <a:cubicBezTo>
                    <a:pt x="34" y="0"/>
                    <a:pt x="29" y="4"/>
                    <a:pt x="29" y="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4" y="30"/>
                    <a:pt x="0" y="34"/>
                    <a:pt x="0" y="39"/>
                  </a:cubicBezTo>
                  <a:cubicBezTo>
                    <a:pt x="0" y="44"/>
                    <a:pt x="4" y="48"/>
                    <a:pt x="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69"/>
                    <a:pt x="29" y="69"/>
                    <a:pt x="29" y="69"/>
                  </a:cubicBezTo>
                  <a:cubicBezTo>
                    <a:pt x="29" y="74"/>
                    <a:pt x="34" y="78"/>
                    <a:pt x="39" y="78"/>
                  </a:cubicBezTo>
                  <a:cubicBezTo>
                    <a:pt x="44" y="78"/>
                    <a:pt x="48" y="74"/>
                    <a:pt x="48" y="69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69" y="48"/>
                    <a:pt x="69" y="48"/>
                    <a:pt x="69" y="48"/>
                  </a:cubicBezTo>
                  <a:cubicBezTo>
                    <a:pt x="74" y="48"/>
                    <a:pt x="78" y="44"/>
                    <a:pt x="78" y="39"/>
                  </a:cubicBezTo>
                  <a:cubicBezTo>
                    <a:pt x="78" y="34"/>
                    <a:pt x="74" y="30"/>
                    <a:pt x="69" y="30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77">
              <a:extLst>
                <a:ext uri="{FF2B5EF4-FFF2-40B4-BE49-F238E27FC236}">
                  <a16:creationId xmlns:a16="http://schemas.microsoft.com/office/drawing/2014/main" id="{698B3A87-1A26-4C16-902D-118514F71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5326063"/>
              <a:ext cx="1087438" cy="434975"/>
            </a:xfrm>
            <a:custGeom>
              <a:avLst/>
              <a:gdLst>
                <a:gd name="T0" fmla="*/ 685 w 685"/>
                <a:gd name="T1" fmla="*/ 274 h 274"/>
                <a:gd name="T2" fmla="*/ 0 w 685"/>
                <a:gd name="T3" fmla="*/ 274 h 274"/>
                <a:gd name="T4" fmla="*/ 69 w 685"/>
                <a:gd name="T5" fmla="*/ 0 h 274"/>
                <a:gd name="T6" fmla="*/ 616 w 685"/>
                <a:gd name="T7" fmla="*/ 0 h 274"/>
                <a:gd name="T8" fmla="*/ 685 w 685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274">
                  <a:moveTo>
                    <a:pt x="685" y="274"/>
                  </a:moveTo>
                  <a:lnTo>
                    <a:pt x="0" y="274"/>
                  </a:lnTo>
                  <a:lnTo>
                    <a:pt x="69" y="0"/>
                  </a:lnTo>
                  <a:lnTo>
                    <a:pt x="616" y="0"/>
                  </a:lnTo>
                  <a:lnTo>
                    <a:pt x="685" y="274"/>
                  </a:lnTo>
                  <a:close/>
                </a:path>
              </a:pathLst>
            </a:custGeom>
            <a:solidFill>
              <a:srgbClr val="C3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8">
              <a:extLst>
                <a:ext uri="{FF2B5EF4-FFF2-40B4-BE49-F238E27FC236}">
                  <a16:creationId xmlns:a16="http://schemas.microsoft.com/office/drawing/2014/main" id="{CBCA20C7-1B70-43E0-8AB4-ABBEEB55E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5421313"/>
              <a:ext cx="1087438" cy="339725"/>
            </a:xfrm>
            <a:custGeom>
              <a:avLst/>
              <a:gdLst>
                <a:gd name="T0" fmla="*/ 685 w 685"/>
                <a:gd name="T1" fmla="*/ 214 h 214"/>
                <a:gd name="T2" fmla="*/ 0 w 685"/>
                <a:gd name="T3" fmla="*/ 214 h 214"/>
                <a:gd name="T4" fmla="*/ 52 w 685"/>
                <a:gd name="T5" fmla="*/ 0 h 214"/>
                <a:gd name="T6" fmla="*/ 635 w 685"/>
                <a:gd name="T7" fmla="*/ 0 h 214"/>
                <a:gd name="T8" fmla="*/ 685 w 685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214">
                  <a:moveTo>
                    <a:pt x="685" y="214"/>
                  </a:moveTo>
                  <a:lnTo>
                    <a:pt x="0" y="214"/>
                  </a:lnTo>
                  <a:lnTo>
                    <a:pt x="52" y="0"/>
                  </a:lnTo>
                  <a:lnTo>
                    <a:pt x="635" y="0"/>
                  </a:lnTo>
                  <a:lnTo>
                    <a:pt x="685" y="214"/>
                  </a:lnTo>
                  <a:close/>
                </a:path>
              </a:pathLst>
            </a:custGeom>
            <a:solidFill>
              <a:srgbClr val="E2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9">
              <a:extLst>
                <a:ext uri="{FF2B5EF4-FFF2-40B4-BE49-F238E27FC236}">
                  <a16:creationId xmlns:a16="http://schemas.microsoft.com/office/drawing/2014/main" id="{C7C09F21-A2C7-4BBC-B232-509EE8886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5326063"/>
              <a:ext cx="1087438" cy="434975"/>
            </a:xfrm>
            <a:custGeom>
              <a:avLst/>
              <a:gdLst>
                <a:gd name="T0" fmla="*/ 685 w 685"/>
                <a:gd name="T1" fmla="*/ 274 h 274"/>
                <a:gd name="T2" fmla="*/ 0 w 685"/>
                <a:gd name="T3" fmla="*/ 274 h 274"/>
                <a:gd name="T4" fmla="*/ 69 w 685"/>
                <a:gd name="T5" fmla="*/ 0 h 274"/>
                <a:gd name="T6" fmla="*/ 616 w 685"/>
                <a:gd name="T7" fmla="*/ 0 h 274"/>
                <a:gd name="T8" fmla="*/ 685 w 685"/>
                <a:gd name="T9" fmla="*/ 27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5" h="274">
                  <a:moveTo>
                    <a:pt x="685" y="274"/>
                  </a:moveTo>
                  <a:lnTo>
                    <a:pt x="0" y="274"/>
                  </a:lnTo>
                  <a:lnTo>
                    <a:pt x="69" y="0"/>
                  </a:lnTo>
                  <a:lnTo>
                    <a:pt x="616" y="0"/>
                  </a:lnTo>
                  <a:lnTo>
                    <a:pt x="685" y="274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80">
              <a:extLst>
                <a:ext uri="{FF2B5EF4-FFF2-40B4-BE49-F238E27FC236}">
                  <a16:creationId xmlns:a16="http://schemas.microsoft.com/office/drawing/2014/main" id="{0EBFEFA1-270C-40CE-A401-38068D077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5761038"/>
              <a:ext cx="1878013" cy="203200"/>
            </a:xfrm>
            <a:custGeom>
              <a:avLst/>
              <a:gdLst>
                <a:gd name="T0" fmla="*/ 605 w 635"/>
                <a:gd name="T1" fmla="*/ 69 h 69"/>
                <a:gd name="T2" fmla="*/ 30 w 635"/>
                <a:gd name="T3" fmla="*/ 69 h 69"/>
                <a:gd name="T4" fmla="*/ 0 w 635"/>
                <a:gd name="T5" fmla="*/ 39 h 69"/>
                <a:gd name="T6" fmla="*/ 0 w 635"/>
                <a:gd name="T7" fmla="*/ 30 h 69"/>
                <a:gd name="T8" fmla="*/ 30 w 635"/>
                <a:gd name="T9" fmla="*/ 0 h 69"/>
                <a:gd name="T10" fmla="*/ 605 w 635"/>
                <a:gd name="T11" fmla="*/ 0 h 69"/>
                <a:gd name="T12" fmla="*/ 635 w 635"/>
                <a:gd name="T13" fmla="*/ 30 h 69"/>
                <a:gd name="T14" fmla="*/ 635 w 635"/>
                <a:gd name="T15" fmla="*/ 39 h 69"/>
                <a:gd name="T16" fmla="*/ 605 w 635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69">
                  <a:moveTo>
                    <a:pt x="605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13" y="69"/>
                    <a:pt x="0" y="55"/>
                    <a:pt x="0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21" y="0"/>
                    <a:pt x="635" y="13"/>
                    <a:pt x="635" y="30"/>
                  </a:cubicBezTo>
                  <a:cubicBezTo>
                    <a:pt x="635" y="39"/>
                    <a:pt x="635" y="39"/>
                    <a:pt x="635" y="39"/>
                  </a:cubicBezTo>
                  <a:cubicBezTo>
                    <a:pt x="635" y="55"/>
                    <a:pt x="621" y="69"/>
                    <a:pt x="605" y="69"/>
                  </a:cubicBezTo>
                  <a:close/>
                </a:path>
              </a:pathLst>
            </a:custGeom>
            <a:solidFill>
              <a:srgbClr val="C3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81">
              <a:extLst>
                <a:ext uri="{FF2B5EF4-FFF2-40B4-BE49-F238E27FC236}">
                  <a16:creationId xmlns:a16="http://schemas.microsoft.com/office/drawing/2014/main" id="{54AA77E9-8A8E-444E-8841-9C49AD7B0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5761038"/>
              <a:ext cx="1878013" cy="95250"/>
            </a:xfrm>
            <a:custGeom>
              <a:avLst/>
              <a:gdLst>
                <a:gd name="T0" fmla="*/ 630 w 635"/>
                <a:gd name="T1" fmla="*/ 32 h 32"/>
                <a:gd name="T2" fmla="*/ 4 w 635"/>
                <a:gd name="T3" fmla="*/ 32 h 32"/>
                <a:gd name="T4" fmla="*/ 0 w 635"/>
                <a:gd name="T5" fmla="*/ 28 h 32"/>
                <a:gd name="T6" fmla="*/ 0 w 635"/>
                <a:gd name="T7" fmla="*/ 21 h 32"/>
                <a:gd name="T8" fmla="*/ 21 w 635"/>
                <a:gd name="T9" fmla="*/ 0 h 32"/>
                <a:gd name="T10" fmla="*/ 611 w 635"/>
                <a:gd name="T11" fmla="*/ 0 h 32"/>
                <a:gd name="T12" fmla="*/ 635 w 635"/>
                <a:gd name="T13" fmla="*/ 24 h 32"/>
                <a:gd name="T14" fmla="*/ 635 w 635"/>
                <a:gd name="T15" fmla="*/ 28 h 32"/>
                <a:gd name="T16" fmla="*/ 630 w 635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32">
                  <a:moveTo>
                    <a:pt x="630" y="32"/>
                  </a:move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0" y="30"/>
                    <a:pt x="0" y="28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10" y="0"/>
                    <a:pt x="21" y="0"/>
                  </a:cubicBezTo>
                  <a:cubicBezTo>
                    <a:pt x="611" y="0"/>
                    <a:pt x="611" y="0"/>
                    <a:pt x="611" y="0"/>
                  </a:cubicBezTo>
                  <a:cubicBezTo>
                    <a:pt x="624" y="0"/>
                    <a:pt x="635" y="10"/>
                    <a:pt x="635" y="24"/>
                  </a:cubicBezTo>
                  <a:cubicBezTo>
                    <a:pt x="635" y="28"/>
                    <a:pt x="635" y="28"/>
                    <a:pt x="635" y="28"/>
                  </a:cubicBezTo>
                  <a:cubicBezTo>
                    <a:pt x="635" y="30"/>
                    <a:pt x="633" y="32"/>
                    <a:pt x="630" y="32"/>
                  </a:cubicBezTo>
                  <a:close/>
                </a:path>
              </a:pathLst>
            </a:custGeom>
            <a:solidFill>
              <a:srgbClr val="E2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2">
              <a:extLst>
                <a:ext uri="{FF2B5EF4-FFF2-40B4-BE49-F238E27FC236}">
                  <a16:creationId xmlns:a16="http://schemas.microsoft.com/office/drawing/2014/main" id="{1DCFD589-C9EC-4AF2-84B4-071741112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9363" y="5761038"/>
              <a:ext cx="1878013" cy="203200"/>
            </a:xfrm>
            <a:custGeom>
              <a:avLst/>
              <a:gdLst>
                <a:gd name="T0" fmla="*/ 605 w 635"/>
                <a:gd name="T1" fmla="*/ 69 h 69"/>
                <a:gd name="T2" fmla="*/ 30 w 635"/>
                <a:gd name="T3" fmla="*/ 69 h 69"/>
                <a:gd name="T4" fmla="*/ 0 w 635"/>
                <a:gd name="T5" fmla="*/ 39 h 69"/>
                <a:gd name="T6" fmla="*/ 0 w 635"/>
                <a:gd name="T7" fmla="*/ 30 h 69"/>
                <a:gd name="T8" fmla="*/ 30 w 635"/>
                <a:gd name="T9" fmla="*/ 0 h 69"/>
                <a:gd name="T10" fmla="*/ 605 w 635"/>
                <a:gd name="T11" fmla="*/ 0 h 69"/>
                <a:gd name="T12" fmla="*/ 635 w 635"/>
                <a:gd name="T13" fmla="*/ 30 h 69"/>
                <a:gd name="T14" fmla="*/ 635 w 635"/>
                <a:gd name="T15" fmla="*/ 39 h 69"/>
                <a:gd name="T16" fmla="*/ 605 w 635"/>
                <a:gd name="T17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5" h="69">
                  <a:moveTo>
                    <a:pt x="605" y="69"/>
                  </a:moveTo>
                  <a:cubicBezTo>
                    <a:pt x="30" y="69"/>
                    <a:pt x="30" y="69"/>
                    <a:pt x="30" y="69"/>
                  </a:cubicBezTo>
                  <a:cubicBezTo>
                    <a:pt x="13" y="69"/>
                    <a:pt x="0" y="55"/>
                    <a:pt x="0" y="3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3"/>
                    <a:pt x="13" y="0"/>
                    <a:pt x="30" y="0"/>
                  </a:cubicBezTo>
                  <a:cubicBezTo>
                    <a:pt x="605" y="0"/>
                    <a:pt x="605" y="0"/>
                    <a:pt x="605" y="0"/>
                  </a:cubicBezTo>
                  <a:cubicBezTo>
                    <a:pt x="621" y="0"/>
                    <a:pt x="635" y="13"/>
                    <a:pt x="635" y="30"/>
                  </a:cubicBezTo>
                  <a:cubicBezTo>
                    <a:pt x="635" y="39"/>
                    <a:pt x="635" y="39"/>
                    <a:pt x="635" y="39"/>
                  </a:cubicBezTo>
                  <a:cubicBezTo>
                    <a:pt x="635" y="55"/>
                    <a:pt x="621" y="69"/>
                    <a:pt x="605" y="69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3">
              <a:extLst>
                <a:ext uri="{FF2B5EF4-FFF2-40B4-BE49-F238E27FC236}">
                  <a16:creationId xmlns:a16="http://schemas.microsoft.com/office/drawing/2014/main" id="{90731E51-FAEA-4BC5-96E1-49B43081217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5734050"/>
              <a:ext cx="585788" cy="230188"/>
            </a:xfrm>
            <a:custGeom>
              <a:avLst/>
              <a:gdLst>
                <a:gd name="T0" fmla="*/ 164 w 198"/>
                <a:gd name="T1" fmla="*/ 78 h 78"/>
                <a:gd name="T2" fmla="*/ 34 w 198"/>
                <a:gd name="T3" fmla="*/ 78 h 78"/>
                <a:gd name="T4" fmla="*/ 0 w 198"/>
                <a:gd name="T5" fmla="*/ 44 h 78"/>
                <a:gd name="T6" fmla="*/ 0 w 198"/>
                <a:gd name="T7" fmla="*/ 34 h 78"/>
                <a:gd name="T8" fmla="*/ 34 w 198"/>
                <a:gd name="T9" fmla="*/ 0 h 78"/>
                <a:gd name="T10" fmla="*/ 164 w 198"/>
                <a:gd name="T11" fmla="*/ 0 h 78"/>
                <a:gd name="T12" fmla="*/ 198 w 198"/>
                <a:gd name="T13" fmla="*/ 34 h 78"/>
                <a:gd name="T14" fmla="*/ 198 w 198"/>
                <a:gd name="T15" fmla="*/ 44 h 78"/>
                <a:gd name="T16" fmla="*/ 164 w 19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78">
                  <a:moveTo>
                    <a:pt x="164" y="78"/>
                  </a:moveTo>
                  <a:cubicBezTo>
                    <a:pt x="34" y="78"/>
                    <a:pt x="34" y="78"/>
                    <a:pt x="34" y="78"/>
                  </a:cubicBezTo>
                  <a:cubicBezTo>
                    <a:pt x="16" y="78"/>
                    <a:pt x="0" y="63"/>
                    <a:pt x="0" y="4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83" y="0"/>
                    <a:pt x="198" y="15"/>
                    <a:pt x="198" y="3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63"/>
                    <a:pt x="183" y="78"/>
                    <a:pt x="164" y="78"/>
                  </a:cubicBezTo>
                  <a:close/>
                </a:path>
              </a:pathLst>
            </a:custGeom>
            <a:solidFill>
              <a:srgbClr val="C3CBD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4">
              <a:extLst>
                <a:ext uri="{FF2B5EF4-FFF2-40B4-BE49-F238E27FC236}">
                  <a16:creationId xmlns:a16="http://schemas.microsoft.com/office/drawing/2014/main" id="{1CB311E0-6D34-4558-88A8-CDEED1EF2D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5734050"/>
              <a:ext cx="585788" cy="95250"/>
            </a:xfrm>
            <a:custGeom>
              <a:avLst/>
              <a:gdLst>
                <a:gd name="T0" fmla="*/ 198 w 198"/>
                <a:gd name="T1" fmla="*/ 32 h 32"/>
                <a:gd name="T2" fmla="*/ 0 w 198"/>
                <a:gd name="T3" fmla="*/ 32 h 32"/>
                <a:gd name="T4" fmla="*/ 0 w 198"/>
                <a:gd name="T5" fmla="*/ 19 h 32"/>
                <a:gd name="T6" fmla="*/ 19 w 198"/>
                <a:gd name="T7" fmla="*/ 0 h 32"/>
                <a:gd name="T8" fmla="*/ 177 w 198"/>
                <a:gd name="T9" fmla="*/ 0 h 32"/>
                <a:gd name="T10" fmla="*/ 198 w 198"/>
                <a:gd name="T11" fmla="*/ 21 h 32"/>
                <a:gd name="T12" fmla="*/ 198 w 198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8" h="32">
                  <a:moveTo>
                    <a:pt x="198" y="32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8"/>
                    <a:pt x="9" y="0"/>
                    <a:pt x="19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89" y="0"/>
                    <a:pt x="198" y="9"/>
                    <a:pt x="198" y="21"/>
                  </a:cubicBezTo>
                  <a:lnTo>
                    <a:pt x="198" y="32"/>
                  </a:lnTo>
                  <a:close/>
                </a:path>
              </a:pathLst>
            </a:custGeom>
            <a:solidFill>
              <a:srgbClr val="E2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5">
              <a:extLst>
                <a:ext uri="{FF2B5EF4-FFF2-40B4-BE49-F238E27FC236}">
                  <a16:creationId xmlns:a16="http://schemas.microsoft.com/office/drawing/2014/main" id="{5C549F96-0BB4-4BC3-8790-A98541BFD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3650" y="5734050"/>
              <a:ext cx="585788" cy="230188"/>
            </a:xfrm>
            <a:custGeom>
              <a:avLst/>
              <a:gdLst>
                <a:gd name="T0" fmla="*/ 164 w 198"/>
                <a:gd name="T1" fmla="*/ 78 h 78"/>
                <a:gd name="T2" fmla="*/ 34 w 198"/>
                <a:gd name="T3" fmla="*/ 78 h 78"/>
                <a:gd name="T4" fmla="*/ 0 w 198"/>
                <a:gd name="T5" fmla="*/ 44 h 78"/>
                <a:gd name="T6" fmla="*/ 0 w 198"/>
                <a:gd name="T7" fmla="*/ 34 h 78"/>
                <a:gd name="T8" fmla="*/ 34 w 198"/>
                <a:gd name="T9" fmla="*/ 0 h 78"/>
                <a:gd name="T10" fmla="*/ 164 w 198"/>
                <a:gd name="T11" fmla="*/ 0 h 78"/>
                <a:gd name="T12" fmla="*/ 198 w 198"/>
                <a:gd name="T13" fmla="*/ 34 h 78"/>
                <a:gd name="T14" fmla="*/ 198 w 198"/>
                <a:gd name="T15" fmla="*/ 44 h 78"/>
                <a:gd name="T16" fmla="*/ 164 w 198"/>
                <a:gd name="T17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78">
                  <a:moveTo>
                    <a:pt x="164" y="78"/>
                  </a:moveTo>
                  <a:cubicBezTo>
                    <a:pt x="34" y="78"/>
                    <a:pt x="34" y="78"/>
                    <a:pt x="34" y="78"/>
                  </a:cubicBezTo>
                  <a:cubicBezTo>
                    <a:pt x="16" y="78"/>
                    <a:pt x="0" y="63"/>
                    <a:pt x="0" y="4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4" y="0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83" y="0"/>
                    <a:pt x="198" y="15"/>
                    <a:pt x="198" y="34"/>
                  </a:cubicBezTo>
                  <a:cubicBezTo>
                    <a:pt x="198" y="44"/>
                    <a:pt x="198" y="44"/>
                    <a:pt x="198" y="44"/>
                  </a:cubicBezTo>
                  <a:cubicBezTo>
                    <a:pt x="198" y="63"/>
                    <a:pt x="183" y="78"/>
                    <a:pt x="164" y="78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6">
              <a:extLst>
                <a:ext uri="{FF2B5EF4-FFF2-40B4-BE49-F238E27FC236}">
                  <a16:creationId xmlns:a16="http://schemas.microsoft.com/office/drawing/2014/main" id="{6F9C9274-139F-487D-9FE2-D0DCF8860D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522413"/>
              <a:ext cx="1782763" cy="2389188"/>
            </a:xfrm>
            <a:custGeom>
              <a:avLst/>
              <a:gdLst>
                <a:gd name="T0" fmla="*/ 555 w 603"/>
                <a:gd name="T1" fmla="*/ 809 h 809"/>
                <a:gd name="T2" fmla="*/ 48 w 603"/>
                <a:gd name="T3" fmla="*/ 809 h 809"/>
                <a:gd name="T4" fmla="*/ 0 w 603"/>
                <a:gd name="T5" fmla="*/ 761 h 809"/>
                <a:gd name="T6" fmla="*/ 0 w 603"/>
                <a:gd name="T7" fmla="*/ 48 h 809"/>
                <a:gd name="T8" fmla="*/ 48 w 603"/>
                <a:gd name="T9" fmla="*/ 0 h 809"/>
                <a:gd name="T10" fmla="*/ 555 w 603"/>
                <a:gd name="T11" fmla="*/ 0 h 809"/>
                <a:gd name="T12" fmla="*/ 603 w 603"/>
                <a:gd name="T13" fmla="*/ 48 h 809"/>
                <a:gd name="T14" fmla="*/ 603 w 603"/>
                <a:gd name="T15" fmla="*/ 761 h 809"/>
                <a:gd name="T16" fmla="*/ 555 w 603"/>
                <a:gd name="T17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3" h="809">
                  <a:moveTo>
                    <a:pt x="555" y="809"/>
                  </a:moveTo>
                  <a:cubicBezTo>
                    <a:pt x="48" y="809"/>
                    <a:pt x="48" y="809"/>
                    <a:pt x="48" y="809"/>
                  </a:cubicBezTo>
                  <a:cubicBezTo>
                    <a:pt x="22" y="809"/>
                    <a:pt x="0" y="788"/>
                    <a:pt x="0" y="76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81" y="0"/>
                    <a:pt x="603" y="21"/>
                    <a:pt x="603" y="48"/>
                  </a:cubicBezTo>
                  <a:cubicBezTo>
                    <a:pt x="603" y="761"/>
                    <a:pt x="603" y="761"/>
                    <a:pt x="603" y="761"/>
                  </a:cubicBezTo>
                  <a:cubicBezTo>
                    <a:pt x="603" y="788"/>
                    <a:pt x="581" y="809"/>
                    <a:pt x="555" y="809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87">
              <a:extLst>
                <a:ext uri="{FF2B5EF4-FFF2-40B4-BE49-F238E27FC236}">
                  <a16:creationId xmlns:a16="http://schemas.microsoft.com/office/drawing/2014/main" id="{D078EC66-A5CD-4753-ACDA-C9F087B025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91550" y="1658938"/>
              <a:ext cx="1516063" cy="21177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8">
              <a:extLst>
                <a:ext uri="{FF2B5EF4-FFF2-40B4-BE49-F238E27FC236}">
                  <a16:creationId xmlns:a16="http://schemas.microsoft.com/office/drawing/2014/main" id="{144C0D3F-3A16-4879-A4F7-7DE5D0FE5E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8200" y="1522413"/>
              <a:ext cx="1782763" cy="2389188"/>
            </a:xfrm>
            <a:custGeom>
              <a:avLst/>
              <a:gdLst>
                <a:gd name="T0" fmla="*/ 555 w 603"/>
                <a:gd name="T1" fmla="*/ 809 h 809"/>
                <a:gd name="T2" fmla="*/ 48 w 603"/>
                <a:gd name="T3" fmla="*/ 809 h 809"/>
                <a:gd name="T4" fmla="*/ 0 w 603"/>
                <a:gd name="T5" fmla="*/ 761 h 809"/>
                <a:gd name="T6" fmla="*/ 0 w 603"/>
                <a:gd name="T7" fmla="*/ 48 h 809"/>
                <a:gd name="T8" fmla="*/ 48 w 603"/>
                <a:gd name="T9" fmla="*/ 0 h 809"/>
                <a:gd name="T10" fmla="*/ 555 w 603"/>
                <a:gd name="T11" fmla="*/ 0 h 809"/>
                <a:gd name="T12" fmla="*/ 603 w 603"/>
                <a:gd name="T13" fmla="*/ 48 h 809"/>
                <a:gd name="T14" fmla="*/ 603 w 603"/>
                <a:gd name="T15" fmla="*/ 761 h 809"/>
                <a:gd name="T16" fmla="*/ 555 w 603"/>
                <a:gd name="T17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3" h="809">
                  <a:moveTo>
                    <a:pt x="555" y="809"/>
                  </a:moveTo>
                  <a:cubicBezTo>
                    <a:pt x="48" y="809"/>
                    <a:pt x="48" y="809"/>
                    <a:pt x="48" y="809"/>
                  </a:cubicBezTo>
                  <a:cubicBezTo>
                    <a:pt x="22" y="809"/>
                    <a:pt x="0" y="788"/>
                    <a:pt x="0" y="761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555" y="0"/>
                    <a:pt x="555" y="0"/>
                    <a:pt x="555" y="0"/>
                  </a:cubicBezTo>
                  <a:cubicBezTo>
                    <a:pt x="581" y="0"/>
                    <a:pt x="603" y="21"/>
                    <a:pt x="603" y="48"/>
                  </a:cubicBezTo>
                  <a:cubicBezTo>
                    <a:pt x="603" y="761"/>
                    <a:pt x="603" y="761"/>
                    <a:pt x="603" y="761"/>
                  </a:cubicBezTo>
                  <a:cubicBezTo>
                    <a:pt x="603" y="788"/>
                    <a:pt x="581" y="809"/>
                    <a:pt x="555" y="809"/>
                  </a:cubicBezTo>
                  <a:close/>
                </a:path>
              </a:pathLst>
            </a:cu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Oval 89">
              <a:extLst>
                <a:ext uri="{FF2B5EF4-FFF2-40B4-BE49-F238E27FC236}">
                  <a16:creationId xmlns:a16="http://schemas.microsoft.com/office/drawing/2014/main" id="{90E4AD0B-2B5F-4257-8A96-6A608D86F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1900" y="2222500"/>
              <a:ext cx="993775" cy="989013"/>
            </a:xfrm>
            <a:prstGeom prst="ellipse">
              <a:avLst/>
            </a:prstGeom>
            <a:solidFill>
              <a:srgbClr val="90E2C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90">
              <a:extLst>
                <a:ext uri="{FF2B5EF4-FFF2-40B4-BE49-F238E27FC236}">
                  <a16:creationId xmlns:a16="http://schemas.microsoft.com/office/drawing/2014/main" id="{7710A257-0C25-41EB-832A-E71DA1604E6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3188" y="2222500"/>
              <a:ext cx="706438" cy="501650"/>
            </a:xfrm>
            <a:custGeom>
              <a:avLst/>
              <a:gdLst>
                <a:gd name="T0" fmla="*/ 123 w 239"/>
                <a:gd name="T1" fmla="*/ 170 h 170"/>
                <a:gd name="T2" fmla="*/ 239 w 239"/>
                <a:gd name="T3" fmla="*/ 49 h 170"/>
                <a:gd name="T4" fmla="*/ 120 w 239"/>
                <a:gd name="T5" fmla="*/ 0 h 170"/>
                <a:gd name="T6" fmla="*/ 0 w 239"/>
                <a:gd name="T7" fmla="*/ 51 h 170"/>
                <a:gd name="T8" fmla="*/ 123 w 239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9" h="170">
                  <a:moveTo>
                    <a:pt x="123" y="170"/>
                  </a:moveTo>
                  <a:cubicBezTo>
                    <a:pt x="239" y="49"/>
                    <a:pt x="239" y="49"/>
                    <a:pt x="239" y="49"/>
                  </a:cubicBezTo>
                  <a:cubicBezTo>
                    <a:pt x="209" y="19"/>
                    <a:pt x="167" y="0"/>
                    <a:pt x="120" y="0"/>
                  </a:cubicBezTo>
                  <a:cubicBezTo>
                    <a:pt x="73" y="0"/>
                    <a:pt x="30" y="19"/>
                    <a:pt x="0" y="51"/>
                  </a:cubicBezTo>
                  <a:lnTo>
                    <a:pt x="123" y="170"/>
                  </a:lnTo>
                  <a:close/>
                </a:path>
              </a:pathLst>
            </a:custGeom>
            <a:solidFill>
              <a:srgbClr val="48CF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91">
              <a:extLst>
                <a:ext uri="{FF2B5EF4-FFF2-40B4-BE49-F238E27FC236}">
                  <a16:creationId xmlns:a16="http://schemas.microsoft.com/office/drawing/2014/main" id="{3F836E13-8996-4CA5-8E13-1DCD55B30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2366963"/>
              <a:ext cx="503238" cy="546100"/>
            </a:xfrm>
            <a:custGeom>
              <a:avLst/>
              <a:gdLst>
                <a:gd name="T0" fmla="*/ 97 w 170"/>
                <a:gd name="T1" fmla="*/ 181 h 185"/>
                <a:gd name="T2" fmla="*/ 157 w 170"/>
                <a:gd name="T3" fmla="*/ 185 h 185"/>
                <a:gd name="T4" fmla="*/ 170 w 170"/>
                <a:gd name="T5" fmla="*/ 119 h 185"/>
                <a:gd name="T6" fmla="*/ 121 w 170"/>
                <a:gd name="T7" fmla="*/ 0 h 185"/>
                <a:gd name="T8" fmla="*/ 0 w 170"/>
                <a:gd name="T9" fmla="*/ 116 h 185"/>
                <a:gd name="T10" fmla="*/ 97 w 170"/>
                <a:gd name="T11" fmla="*/ 181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185">
                  <a:moveTo>
                    <a:pt x="97" y="181"/>
                  </a:moveTo>
                  <a:cubicBezTo>
                    <a:pt x="157" y="185"/>
                    <a:pt x="157" y="185"/>
                    <a:pt x="157" y="185"/>
                  </a:cubicBezTo>
                  <a:cubicBezTo>
                    <a:pt x="165" y="164"/>
                    <a:pt x="170" y="142"/>
                    <a:pt x="170" y="119"/>
                  </a:cubicBezTo>
                  <a:cubicBezTo>
                    <a:pt x="170" y="72"/>
                    <a:pt x="151" y="30"/>
                    <a:pt x="121" y="0"/>
                  </a:cubicBezTo>
                  <a:cubicBezTo>
                    <a:pt x="0" y="116"/>
                    <a:pt x="0" y="116"/>
                    <a:pt x="0" y="116"/>
                  </a:cubicBezTo>
                  <a:lnTo>
                    <a:pt x="97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2">
              <a:extLst>
                <a:ext uri="{FF2B5EF4-FFF2-40B4-BE49-F238E27FC236}">
                  <a16:creationId xmlns:a16="http://schemas.microsoft.com/office/drawing/2014/main" id="{225474D0-66B5-4B0C-8BAA-E2F3FD270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42438" y="2709863"/>
              <a:ext cx="469900" cy="501650"/>
            </a:xfrm>
            <a:custGeom>
              <a:avLst/>
              <a:gdLst>
                <a:gd name="T0" fmla="*/ 0 w 159"/>
                <a:gd name="T1" fmla="*/ 170 h 170"/>
                <a:gd name="T2" fmla="*/ 2 w 159"/>
                <a:gd name="T3" fmla="*/ 170 h 170"/>
                <a:gd name="T4" fmla="*/ 159 w 159"/>
                <a:gd name="T5" fmla="*/ 62 h 170"/>
                <a:gd name="T6" fmla="*/ 0 w 159"/>
                <a:gd name="T7" fmla="*/ 0 h 170"/>
                <a:gd name="T8" fmla="*/ 0 w 159"/>
                <a:gd name="T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170">
                  <a:moveTo>
                    <a:pt x="0" y="170"/>
                  </a:moveTo>
                  <a:cubicBezTo>
                    <a:pt x="1" y="170"/>
                    <a:pt x="2" y="170"/>
                    <a:pt x="2" y="170"/>
                  </a:cubicBezTo>
                  <a:cubicBezTo>
                    <a:pt x="74" y="170"/>
                    <a:pt x="135" y="126"/>
                    <a:pt x="159" y="6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7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3">
              <a:extLst>
                <a:ext uri="{FF2B5EF4-FFF2-40B4-BE49-F238E27FC236}">
                  <a16:creationId xmlns:a16="http://schemas.microsoft.com/office/drawing/2014/main" id="{DB645178-4027-4677-B0ED-57775682D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2813050"/>
              <a:ext cx="1536700" cy="1317625"/>
            </a:xfrm>
            <a:custGeom>
              <a:avLst/>
              <a:gdLst>
                <a:gd name="T0" fmla="*/ 491 w 520"/>
                <a:gd name="T1" fmla="*/ 446 h 446"/>
                <a:gd name="T2" fmla="*/ 29 w 520"/>
                <a:gd name="T3" fmla="*/ 446 h 446"/>
                <a:gd name="T4" fmla="*/ 0 w 520"/>
                <a:gd name="T5" fmla="*/ 417 h 446"/>
                <a:gd name="T6" fmla="*/ 0 w 520"/>
                <a:gd name="T7" fmla="*/ 29 h 446"/>
                <a:gd name="T8" fmla="*/ 29 w 520"/>
                <a:gd name="T9" fmla="*/ 0 h 446"/>
                <a:gd name="T10" fmla="*/ 491 w 520"/>
                <a:gd name="T11" fmla="*/ 0 h 446"/>
                <a:gd name="T12" fmla="*/ 520 w 520"/>
                <a:gd name="T13" fmla="*/ 29 h 446"/>
                <a:gd name="T14" fmla="*/ 520 w 520"/>
                <a:gd name="T15" fmla="*/ 417 h 446"/>
                <a:gd name="T16" fmla="*/ 491 w 520"/>
                <a:gd name="T17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" h="446">
                  <a:moveTo>
                    <a:pt x="491" y="446"/>
                  </a:moveTo>
                  <a:cubicBezTo>
                    <a:pt x="29" y="446"/>
                    <a:pt x="29" y="446"/>
                    <a:pt x="29" y="446"/>
                  </a:cubicBezTo>
                  <a:cubicBezTo>
                    <a:pt x="13" y="446"/>
                    <a:pt x="0" y="433"/>
                    <a:pt x="0" y="41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91" y="0"/>
                    <a:pt x="491" y="0"/>
                    <a:pt x="491" y="0"/>
                  </a:cubicBezTo>
                  <a:cubicBezTo>
                    <a:pt x="507" y="0"/>
                    <a:pt x="520" y="13"/>
                    <a:pt x="520" y="29"/>
                  </a:cubicBezTo>
                  <a:cubicBezTo>
                    <a:pt x="520" y="417"/>
                    <a:pt x="520" y="417"/>
                    <a:pt x="520" y="417"/>
                  </a:cubicBezTo>
                  <a:cubicBezTo>
                    <a:pt x="520" y="433"/>
                    <a:pt x="507" y="446"/>
                    <a:pt x="491" y="446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Rectangle 94">
              <a:extLst>
                <a:ext uri="{FF2B5EF4-FFF2-40B4-BE49-F238E27FC236}">
                  <a16:creationId xmlns:a16="http://schemas.microsoft.com/office/drawing/2014/main" id="{294ED5A2-E584-4052-8B8B-184E3ABC43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5675" y="2990850"/>
              <a:ext cx="1223963" cy="9620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5">
              <a:extLst>
                <a:ext uri="{FF2B5EF4-FFF2-40B4-BE49-F238E27FC236}">
                  <a16:creationId xmlns:a16="http://schemas.microsoft.com/office/drawing/2014/main" id="{2B7ABC31-E6BC-4DF2-A515-EF7B496888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3206750"/>
              <a:ext cx="134938" cy="55563"/>
            </a:xfrm>
            <a:custGeom>
              <a:avLst/>
              <a:gdLst>
                <a:gd name="T0" fmla="*/ 38 w 46"/>
                <a:gd name="T1" fmla="*/ 19 h 19"/>
                <a:gd name="T2" fmla="*/ 8 w 46"/>
                <a:gd name="T3" fmla="*/ 19 h 19"/>
                <a:gd name="T4" fmla="*/ 0 w 46"/>
                <a:gd name="T5" fmla="*/ 11 h 19"/>
                <a:gd name="T6" fmla="*/ 0 w 46"/>
                <a:gd name="T7" fmla="*/ 8 h 19"/>
                <a:gd name="T8" fmla="*/ 8 w 46"/>
                <a:gd name="T9" fmla="*/ 0 h 19"/>
                <a:gd name="T10" fmla="*/ 38 w 46"/>
                <a:gd name="T11" fmla="*/ 0 h 19"/>
                <a:gd name="T12" fmla="*/ 46 w 46"/>
                <a:gd name="T13" fmla="*/ 8 h 19"/>
                <a:gd name="T14" fmla="*/ 46 w 46"/>
                <a:gd name="T15" fmla="*/ 11 h 19"/>
                <a:gd name="T16" fmla="*/ 38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3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5"/>
                    <a:pt x="42" y="19"/>
                    <a:pt x="38" y="19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6">
              <a:extLst>
                <a:ext uri="{FF2B5EF4-FFF2-40B4-BE49-F238E27FC236}">
                  <a16:creationId xmlns:a16="http://schemas.microsoft.com/office/drawing/2014/main" id="{D422A34F-D42F-4077-A231-9C64AED36E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3341688"/>
              <a:ext cx="134938" cy="55563"/>
            </a:xfrm>
            <a:custGeom>
              <a:avLst/>
              <a:gdLst>
                <a:gd name="T0" fmla="*/ 38 w 46"/>
                <a:gd name="T1" fmla="*/ 19 h 19"/>
                <a:gd name="T2" fmla="*/ 8 w 46"/>
                <a:gd name="T3" fmla="*/ 19 h 19"/>
                <a:gd name="T4" fmla="*/ 0 w 46"/>
                <a:gd name="T5" fmla="*/ 11 h 19"/>
                <a:gd name="T6" fmla="*/ 0 w 46"/>
                <a:gd name="T7" fmla="*/ 8 h 19"/>
                <a:gd name="T8" fmla="*/ 8 w 46"/>
                <a:gd name="T9" fmla="*/ 0 h 19"/>
                <a:gd name="T10" fmla="*/ 38 w 46"/>
                <a:gd name="T11" fmla="*/ 0 h 19"/>
                <a:gd name="T12" fmla="*/ 46 w 46"/>
                <a:gd name="T13" fmla="*/ 8 h 19"/>
                <a:gd name="T14" fmla="*/ 46 w 46"/>
                <a:gd name="T15" fmla="*/ 11 h 19"/>
                <a:gd name="T16" fmla="*/ 38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3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5"/>
                    <a:pt x="42" y="19"/>
                    <a:pt x="38" y="19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7">
              <a:extLst>
                <a:ext uri="{FF2B5EF4-FFF2-40B4-BE49-F238E27FC236}">
                  <a16:creationId xmlns:a16="http://schemas.microsoft.com/office/drawing/2014/main" id="{7D1B0684-65B4-4183-9B4C-96C464D99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3478213"/>
              <a:ext cx="134938" cy="55563"/>
            </a:xfrm>
            <a:custGeom>
              <a:avLst/>
              <a:gdLst>
                <a:gd name="T0" fmla="*/ 38 w 46"/>
                <a:gd name="T1" fmla="*/ 19 h 19"/>
                <a:gd name="T2" fmla="*/ 8 w 46"/>
                <a:gd name="T3" fmla="*/ 19 h 19"/>
                <a:gd name="T4" fmla="*/ 0 w 46"/>
                <a:gd name="T5" fmla="*/ 11 h 19"/>
                <a:gd name="T6" fmla="*/ 0 w 46"/>
                <a:gd name="T7" fmla="*/ 8 h 19"/>
                <a:gd name="T8" fmla="*/ 8 w 46"/>
                <a:gd name="T9" fmla="*/ 0 h 19"/>
                <a:gd name="T10" fmla="*/ 38 w 46"/>
                <a:gd name="T11" fmla="*/ 0 h 19"/>
                <a:gd name="T12" fmla="*/ 46 w 46"/>
                <a:gd name="T13" fmla="*/ 8 h 19"/>
                <a:gd name="T14" fmla="*/ 46 w 46"/>
                <a:gd name="T15" fmla="*/ 11 h 19"/>
                <a:gd name="T16" fmla="*/ 38 w 46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9">
                  <a:moveTo>
                    <a:pt x="38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3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4"/>
                    <a:pt x="46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6" y="15"/>
                    <a:pt x="42" y="19"/>
                    <a:pt x="38" y="19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8">
              <a:extLst>
                <a:ext uri="{FF2B5EF4-FFF2-40B4-BE49-F238E27FC236}">
                  <a16:creationId xmlns:a16="http://schemas.microsoft.com/office/drawing/2014/main" id="{E232A2A9-AC16-4887-96E8-7BA26F74E1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3629025"/>
              <a:ext cx="134938" cy="52388"/>
            </a:xfrm>
            <a:custGeom>
              <a:avLst/>
              <a:gdLst>
                <a:gd name="T0" fmla="*/ 38 w 46"/>
                <a:gd name="T1" fmla="*/ 18 h 18"/>
                <a:gd name="T2" fmla="*/ 8 w 46"/>
                <a:gd name="T3" fmla="*/ 18 h 18"/>
                <a:gd name="T4" fmla="*/ 0 w 46"/>
                <a:gd name="T5" fmla="*/ 10 h 18"/>
                <a:gd name="T6" fmla="*/ 0 w 46"/>
                <a:gd name="T7" fmla="*/ 8 h 18"/>
                <a:gd name="T8" fmla="*/ 8 w 46"/>
                <a:gd name="T9" fmla="*/ 0 h 18"/>
                <a:gd name="T10" fmla="*/ 38 w 46"/>
                <a:gd name="T11" fmla="*/ 0 h 18"/>
                <a:gd name="T12" fmla="*/ 46 w 46"/>
                <a:gd name="T13" fmla="*/ 8 h 18"/>
                <a:gd name="T14" fmla="*/ 46 w 46"/>
                <a:gd name="T15" fmla="*/ 10 h 18"/>
                <a:gd name="T16" fmla="*/ 38 w 46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8">
                  <a:moveTo>
                    <a:pt x="38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3" y="18"/>
                    <a:pt x="0" y="15"/>
                    <a:pt x="0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2" y="0"/>
                    <a:pt x="46" y="3"/>
                    <a:pt x="46" y="8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6" y="15"/>
                    <a:pt x="42" y="18"/>
                    <a:pt x="38" y="18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9">
              <a:extLst>
                <a:ext uri="{FF2B5EF4-FFF2-40B4-BE49-F238E27FC236}">
                  <a16:creationId xmlns:a16="http://schemas.microsoft.com/office/drawing/2014/main" id="{CA8A0AD9-7DF7-434E-85BE-A9277E127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788" y="3736975"/>
              <a:ext cx="828675" cy="68263"/>
            </a:xfrm>
            <a:custGeom>
              <a:avLst/>
              <a:gdLst>
                <a:gd name="T0" fmla="*/ 270 w 280"/>
                <a:gd name="T1" fmla="*/ 23 h 23"/>
                <a:gd name="T2" fmla="*/ 8 w 280"/>
                <a:gd name="T3" fmla="*/ 23 h 23"/>
                <a:gd name="T4" fmla="*/ 0 w 280"/>
                <a:gd name="T5" fmla="*/ 15 h 23"/>
                <a:gd name="T6" fmla="*/ 0 w 280"/>
                <a:gd name="T7" fmla="*/ 8 h 23"/>
                <a:gd name="T8" fmla="*/ 8 w 280"/>
                <a:gd name="T9" fmla="*/ 0 h 23"/>
                <a:gd name="T10" fmla="*/ 270 w 280"/>
                <a:gd name="T11" fmla="*/ 0 h 23"/>
                <a:gd name="T12" fmla="*/ 280 w 280"/>
                <a:gd name="T13" fmla="*/ 10 h 23"/>
                <a:gd name="T14" fmla="*/ 280 w 280"/>
                <a:gd name="T15" fmla="*/ 13 h 23"/>
                <a:gd name="T16" fmla="*/ 270 w 280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0" h="23">
                  <a:moveTo>
                    <a:pt x="270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3" y="23"/>
                    <a:pt x="0" y="19"/>
                    <a:pt x="0" y="1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6" y="0"/>
                    <a:pt x="280" y="4"/>
                    <a:pt x="280" y="10"/>
                  </a:cubicBezTo>
                  <a:cubicBezTo>
                    <a:pt x="280" y="13"/>
                    <a:pt x="280" y="13"/>
                    <a:pt x="280" y="13"/>
                  </a:cubicBezTo>
                  <a:cubicBezTo>
                    <a:pt x="280" y="18"/>
                    <a:pt x="276" y="23"/>
                    <a:pt x="270" y="23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Rectangle 100">
              <a:extLst>
                <a:ext uri="{FF2B5EF4-FFF2-40B4-BE49-F238E27FC236}">
                  <a16:creationId xmlns:a16="http://schemas.microsoft.com/office/drawing/2014/main" id="{FD063A42-4439-4DEC-A63D-C5CCD514D9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3478213"/>
              <a:ext cx="95250" cy="258763"/>
            </a:xfrm>
            <a:prstGeom prst="rect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Rectangle 101">
              <a:extLst>
                <a:ext uri="{FF2B5EF4-FFF2-40B4-BE49-F238E27FC236}">
                  <a16:creationId xmlns:a16="http://schemas.microsoft.com/office/drawing/2014/main" id="{AA854BC1-D4DE-43AA-A1BE-66ED26E4F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86038" y="3355975"/>
              <a:ext cx="95250" cy="381000"/>
            </a:xfrm>
            <a:prstGeom prst="rect">
              <a:avLst/>
            </a:pr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Rectangle 102">
              <a:extLst>
                <a:ext uri="{FF2B5EF4-FFF2-40B4-BE49-F238E27FC236}">
                  <a16:creationId xmlns:a16="http://schemas.microsoft.com/office/drawing/2014/main" id="{91D59D82-2155-4A60-A9F0-2F9FF3EE74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3273425"/>
              <a:ext cx="203200" cy="463550"/>
            </a:xfrm>
            <a:prstGeom prst="rect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Rectangle 103">
              <a:extLst>
                <a:ext uri="{FF2B5EF4-FFF2-40B4-BE49-F238E27FC236}">
                  <a16:creationId xmlns:a16="http://schemas.microsoft.com/office/drawing/2014/main" id="{0CF4A3E8-1982-45FC-8641-BD8ED4987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1288" y="3138488"/>
              <a:ext cx="203200" cy="598488"/>
            </a:xfrm>
            <a:prstGeom prst="rect">
              <a:avLst/>
            </a:pr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Rectangle 104">
              <a:extLst>
                <a:ext uri="{FF2B5EF4-FFF2-40B4-BE49-F238E27FC236}">
                  <a16:creationId xmlns:a16="http://schemas.microsoft.com/office/drawing/2014/main" id="{53D801DE-6EB6-436C-9C7E-1FE645D2B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0200" y="3330575"/>
              <a:ext cx="177800" cy="406400"/>
            </a:xfrm>
            <a:prstGeom prst="rect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Rectangle 105">
              <a:extLst>
                <a:ext uri="{FF2B5EF4-FFF2-40B4-BE49-F238E27FC236}">
                  <a16:creationId xmlns:a16="http://schemas.microsoft.com/office/drawing/2014/main" id="{3827103D-5364-4A3F-BD6F-B599A677F5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4488" y="3221038"/>
              <a:ext cx="163513" cy="515938"/>
            </a:xfrm>
            <a:prstGeom prst="rect">
              <a:avLst/>
            </a:pr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Rectangle 106">
              <a:extLst>
                <a:ext uri="{FF2B5EF4-FFF2-40B4-BE49-F238E27FC236}">
                  <a16:creationId xmlns:a16="http://schemas.microsoft.com/office/drawing/2014/main" id="{C05A0DCA-C890-41F2-964E-913393B82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5300" y="3551238"/>
              <a:ext cx="174625" cy="185738"/>
            </a:xfrm>
            <a:prstGeom prst="rect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Rectangle 107">
              <a:extLst>
                <a:ext uri="{FF2B5EF4-FFF2-40B4-BE49-F238E27FC236}">
                  <a16:creationId xmlns:a16="http://schemas.microsoft.com/office/drawing/2014/main" id="{5ACF2044-98B4-499A-8B2B-10A072871B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48000" y="3368675"/>
              <a:ext cx="161925" cy="368300"/>
            </a:xfrm>
            <a:prstGeom prst="rect">
              <a:avLst/>
            </a:pr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8">
              <a:extLst>
                <a:ext uri="{FF2B5EF4-FFF2-40B4-BE49-F238E27FC236}">
                  <a16:creationId xmlns:a16="http://schemas.microsoft.com/office/drawing/2014/main" id="{297B71F6-87D1-47D3-AE78-487A62D688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3" y="2813050"/>
              <a:ext cx="1536700" cy="1317625"/>
            </a:xfrm>
            <a:custGeom>
              <a:avLst/>
              <a:gdLst>
                <a:gd name="T0" fmla="*/ 491 w 520"/>
                <a:gd name="T1" fmla="*/ 446 h 446"/>
                <a:gd name="T2" fmla="*/ 29 w 520"/>
                <a:gd name="T3" fmla="*/ 446 h 446"/>
                <a:gd name="T4" fmla="*/ 0 w 520"/>
                <a:gd name="T5" fmla="*/ 417 h 446"/>
                <a:gd name="T6" fmla="*/ 0 w 520"/>
                <a:gd name="T7" fmla="*/ 29 h 446"/>
                <a:gd name="T8" fmla="*/ 29 w 520"/>
                <a:gd name="T9" fmla="*/ 0 h 446"/>
                <a:gd name="T10" fmla="*/ 491 w 520"/>
                <a:gd name="T11" fmla="*/ 0 h 446"/>
                <a:gd name="T12" fmla="*/ 520 w 520"/>
                <a:gd name="T13" fmla="*/ 29 h 446"/>
                <a:gd name="T14" fmla="*/ 520 w 520"/>
                <a:gd name="T15" fmla="*/ 417 h 446"/>
                <a:gd name="T16" fmla="*/ 491 w 520"/>
                <a:gd name="T17" fmla="*/ 446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0" h="446">
                  <a:moveTo>
                    <a:pt x="491" y="446"/>
                  </a:moveTo>
                  <a:cubicBezTo>
                    <a:pt x="29" y="446"/>
                    <a:pt x="29" y="446"/>
                    <a:pt x="29" y="446"/>
                  </a:cubicBezTo>
                  <a:cubicBezTo>
                    <a:pt x="13" y="446"/>
                    <a:pt x="0" y="433"/>
                    <a:pt x="0" y="41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491" y="0"/>
                    <a:pt x="491" y="0"/>
                    <a:pt x="491" y="0"/>
                  </a:cubicBezTo>
                  <a:cubicBezTo>
                    <a:pt x="507" y="0"/>
                    <a:pt x="520" y="13"/>
                    <a:pt x="520" y="29"/>
                  </a:cubicBezTo>
                  <a:cubicBezTo>
                    <a:pt x="520" y="417"/>
                    <a:pt x="520" y="417"/>
                    <a:pt x="520" y="417"/>
                  </a:cubicBezTo>
                  <a:cubicBezTo>
                    <a:pt x="520" y="433"/>
                    <a:pt x="507" y="446"/>
                    <a:pt x="491" y="446"/>
                  </a:cubicBezTo>
                  <a:close/>
                </a:path>
              </a:pathLst>
            </a:custGeom>
            <a:noFill/>
            <a:ln w="47625" cap="flat">
              <a:solidFill>
                <a:srgbClr val="E6E9E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9">
              <a:extLst>
                <a:ext uri="{FF2B5EF4-FFF2-40B4-BE49-F238E27FC236}">
                  <a16:creationId xmlns:a16="http://schemas.microsoft.com/office/drawing/2014/main" id="{2CA6FEEE-1E3F-4A3A-8BC8-0BF950691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4986338"/>
              <a:ext cx="434975" cy="679450"/>
            </a:xfrm>
            <a:custGeom>
              <a:avLst/>
              <a:gdLst>
                <a:gd name="T0" fmla="*/ 92 w 147"/>
                <a:gd name="T1" fmla="*/ 147 h 230"/>
                <a:gd name="T2" fmla="*/ 0 w 147"/>
                <a:gd name="T3" fmla="*/ 0 h 230"/>
                <a:gd name="T4" fmla="*/ 128 w 147"/>
                <a:gd name="T5" fmla="*/ 128 h 230"/>
                <a:gd name="T6" fmla="*/ 92 w 147"/>
                <a:gd name="T7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230">
                  <a:moveTo>
                    <a:pt x="92" y="1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0" y="27"/>
                    <a:pt x="128" y="128"/>
                  </a:cubicBezTo>
                  <a:cubicBezTo>
                    <a:pt x="147" y="230"/>
                    <a:pt x="92" y="147"/>
                    <a:pt x="92" y="147"/>
                  </a:cubicBez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10">
              <a:extLst>
                <a:ext uri="{FF2B5EF4-FFF2-40B4-BE49-F238E27FC236}">
                  <a16:creationId xmlns:a16="http://schemas.microsoft.com/office/drawing/2014/main" id="{73C5BB11-1FA5-4381-A582-F253789BE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4986338"/>
              <a:ext cx="434975" cy="679450"/>
            </a:xfrm>
            <a:custGeom>
              <a:avLst/>
              <a:gdLst>
                <a:gd name="T0" fmla="*/ 92 w 147"/>
                <a:gd name="T1" fmla="*/ 147 h 230"/>
                <a:gd name="T2" fmla="*/ 0 w 147"/>
                <a:gd name="T3" fmla="*/ 0 h 230"/>
                <a:gd name="T4" fmla="*/ 128 w 147"/>
                <a:gd name="T5" fmla="*/ 128 h 230"/>
                <a:gd name="T6" fmla="*/ 92 w 147"/>
                <a:gd name="T7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230">
                  <a:moveTo>
                    <a:pt x="92" y="1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0" y="27"/>
                    <a:pt x="128" y="128"/>
                  </a:cubicBezTo>
                  <a:cubicBezTo>
                    <a:pt x="147" y="230"/>
                    <a:pt x="92" y="147"/>
                    <a:pt x="92" y="147"/>
                  </a:cubicBez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11">
              <a:extLst>
                <a:ext uri="{FF2B5EF4-FFF2-40B4-BE49-F238E27FC236}">
                  <a16:creationId xmlns:a16="http://schemas.microsoft.com/office/drawing/2014/main" id="{BF5940D1-B936-4A46-907D-A9B57F6954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6963" y="4986338"/>
              <a:ext cx="401638" cy="307975"/>
            </a:xfrm>
            <a:custGeom>
              <a:avLst/>
              <a:gdLst>
                <a:gd name="T0" fmla="*/ 0 w 136"/>
                <a:gd name="T1" fmla="*/ 0 h 104"/>
                <a:gd name="T2" fmla="*/ 111 w 136"/>
                <a:gd name="T3" fmla="*/ 96 h 104"/>
                <a:gd name="T4" fmla="*/ 74 w 136"/>
                <a:gd name="T5" fmla="*/ 41 h 104"/>
                <a:gd name="T6" fmla="*/ 32 w 136"/>
                <a:gd name="T7" fmla="*/ 9 h 104"/>
                <a:gd name="T8" fmla="*/ 0 w 136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6" h="104">
                  <a:moveTo>
                    <a:pt x="0" y="0"/>
                  </a:moveTo>
                  <a:cubicBezTo>
                    <a:pt x="0" y="0"/>
                    <a:pt x="46" y="78"/>
                    <a:pt x="111" y="96"/>
                  </a:cubicBezTo>
                  <a:cubicBezTo>
                    <a:pt x="136" y="104"/>
                    <a:pt x="74" y="41"/>
                    <a:pt x="74" y="41"/>
                  </a:cubicBezTo>
                  <a:cubicBezTo>
                    <a:pt x="32" y="9"/>
                    <a:pt x="32" y="9"/>
                    <a:pt x="32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2">
              <a:extLst>
                <a:ext uri="{FF2B5EF4-FFF2-40B4-BE49-F238E27FC236}">
                  <a16:creationId xmlns:a16="http://schemas.microsoft.com/office/drawing/2014/main" id="{32614957-0346-48A9-810C-8C63FED7C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5850" y="4986338"/>
              <a:ext cx="434975" cy="679450"/>
            </a:xfrm>
            <a:custGeom>
              <a:avLst/>
              <a:gdLst>
                <a:gd name="T0" fmla="*/ 92 w 147"/>
                <a:gd name="T1" fmla="*/ 147 h 230"/>
                <a:gd name="T2" fmla="*/ 0 w 147"/>
                <a:gd name="T3" fmla="*/ 0 h 230"/>
                <a:gd name="T4" fmla="*/ 128 w 147"/>
                <a:gd name="T5" fmla="*/ 128 h 230"/>
                <a:gd name="T6" fmla="*/ 92 w 147"/>
                <a:gd name="T7" fmla="*/ 147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7" h="230">
                  <a:moveTo>
                    <a:pt x="92" y="14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10" y="27"/>
                    <a:pt x="128" y="128"/>
                  </a:cubicBezTo>
                  <a:cubicBezTo>
                    <a:pt x="147" y="230"/>
                    <a:pt x="92" y="147"/>
                    <a:pt x="92" y="147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3">
              <a:extLst>
                <a:ext uri="{FF2B5EF4-FFF2-40B4-BE49-F238E27FC236}">
                  <a16:creationId xmlns:a16="http://schemas.microsoft.com/office/drawing/2014/main" id="{06C1BE0E-4E72-4688-A2E2-CCCF22A9D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763" y="4416425"/>
              <a:ext cx="449263" cy="1031875"/>
            </a:xfrm>
            <a:custGeom>
              <a:avLst/>
              <a:gdLst>
                <a:gd name="T0" fmla="*/ 68 w 152"/>
                <a:gd name="T1" fmla="*/ 349 h 349"/>
                <a:gd name="T2" fmla="*/ 0 w 152"/>
                <a:gd name="T3" fmla="*/ 0 h 349"/>
                <a:gd name="T4" fmla="*/ 152 w 152"/>
                <a:gd name="T5" fmla="*/ 321 h 349"/>
                <a:gd name="T6" fmla="*/ 68 w 152"/>
                <a:gd name="T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349">
                  <a:moveTo>
                    <a:pt x="68" y="349"/>
                  </a:moveTo>
                  <a:cubicBezTo>
                    <a:pt x="68" y="349"/>
                    <a:pt x="23" y="23"/>
                    <a:pt x="0" y="0"/>
                  </a:cubicBezTo>
                  <a:cubicBezTo>
                    <a:pt x="0" y="0"/>
                    <a:pt x="152" y="64"/>
                    <a:pt x="152" y="321"/>
                  </a:cubicBezTo>
                  <a:lnTo>
                    <a:pt x="68" y="349"/>
                  </a:ln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4">
              <a:extLst>
                <a:ext uri="{FF2B5EF4-FFF2-40B4-BE49-F238E27FC236}">
                  <a16:creationId xmlns:a16="http://schemas.microsoft.com/office/drawing/2014/main" id="{C9035F5F-BEAD-476B-8A3D-192E38692EF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763" y="4429125"/>
              <a:ext cx="449263" cy="992188"/>
            </a:xfrm>
            <a:custGeom>
              <a:avLst/>
              <a:gdLst>
                <a:gd name="T0" fmla="*/ 0 w 152"/>
                <a:gd name="T1" fmla="*/ 0 h 336"/>
                <a:gd name="T2" fmla="*/ 64 w 152"/>
                <a:gd name="T3" fmla="*/ 97 h 336"/>
                <a:gd name="T4" fmla="*/ 113 w 152"/>
                <a:gd name="T5" fmla="*/ 336 h 336"/>
                <a:gd name="T6" fmla="*/ 152 w 152"/>
                <a:gd name="T7" fmla="*/ 317 h 336"/>
                <a:gd name="T8" fmla="*/ 152 w 152"/>
                <a:gd name="T9" fmla="*/ 207 h 336"/>
                <a:gd name="T10" fmla="*/ 101 w 152"/>
                <a:gd name="T11" fmla="*/ 83 h 336"/>
                <a:gd name="T12" fmla="*/ 41 w 152"/>
                <a:gd name="T13" fmla="*/ 19 h 336"/>
                <a:gd name="T14" fmla="*/ 0 w 152"/>
                <a:gd name="T15" fmla="*/ 0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2" h="336">
                  <a:moveTo>
                    <a:pt x="0" y="0"/>
                  </a:moveTo>
                  <a:cubicBezTo>
                    <a:pt x="0" y="0"/>
                    <a:pt x="46" y="37"/>
                    <a:pt x="64" y="97"/>
                  </a:cubicBezTo>
                  <a:cubicBezTo>
                    <a:pt x="83" y="156"/>
                    <a:pt x="120" y="317"/>
                    <a:pt x="113" y="336"/>
                  </a:cubicBezTo>
                  <a:cubicBezTo>
                    <a:pt x="152" y="317"/>
                    <a:pt x="152" y="317"/>
                    <a:pt x="152" y="317"/>
                  </a:cubicBezTo>
                  <a:cubicBezTo>
                    <a:pt x="152" y="207"/>
                    <a:pt x="152" y="207"/>
                    <a:pt x="152" y="207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41" y="19"/>
                    <a:pt x="41" y="19"/>
                    <a:pt x="41" y="1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5">
              <a:extLst>
                <a:ext uri="{FF2B5EF4-FFF2-40B4-BE49-F238E27FC236}">
                  <a16:creationId xmlns:a16="http://schemas.microsoft.com/office/drawing/2014/main" id="{1C3D253F-1196-49C0-AC3B-C6586C4FA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4763" y="4416425"/>
              <a:ext cx="449263" cy="1031875"/>
            </a:xfrm>
            <a:custGeom>
              <a:avLst/>
              <a:gdLst>
                <a:gd name="T0" fmla="*/ 68 w 152"/>
                <a:gd name="T1" fmla="*/ 349 h 349"/>
                <a:gd name="T2" fmla="*/ 0 w 152"/>
                <a:gd name="T3" fmla="*/ 0 h 349"/>
                <a:gd name="T4" fmla="*/ 152 w 152"/>
                <a:gd name="T5" fmla="*/ 321 h 349"/>
                <a:gd name="T6" fmla="*/ 68 w 152"/>
                <a:gd name="T7" fmla="*/ 349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349">
                  <a:moveTo>
                    <a:pt x="68" y="349"/>
                  </a:moveTo>
                  <a:cubicBezTo>
                    <a:pt x="68" y="349"/>
                    <a:pt x="23" y="23"/>
                    <a:pt x="0" y="0"/>
                  </a:cubicBezTo>
                  <a:cubicBezTo>
                    <a:pt x="0" y="0"/>
                    <a:pt x="152" y="64"/>
                    <a:pt x="152" y="321"/>
                  </a:cubicBezTo>
                  <a:lnTo>
                    <a:pt x="68" y="349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6">
              <a:extLst>
                <a:ext uri="{FF2B5EF4-FFF2-40B4-BE49-F238E27FC236}">
                  <a16:creationId xmlns:a16="http://schemas.microsoft.com/office/drawing/2014/main" id="{E51B0F34-4C1D-4BB3-97B3-9B7E34E5B98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513" y="4727575"/>
              <a:ext cx="382588" cy="909638"/>
            </a:xfrm>
            <a:custGeom>
              <a:avLst/>
              <a:gdLst>
                <a:gd name="T0" fmla="*/ 129 w 129"/>
                <a:gd name="T1" fmla="*/ 230 h 308"/>
                <a:gd name="T2" fmla="*/ 0 w 129"/>
                <a:gd name="T3" fmla="*/ 0 h 308"/>
                <a:gd name="T4" fmla="*/ 110 w 129"/>
                <a:gd name="T5" fmla="*/ 276 h 308"/>
                <a:gd name="T6" fmla="*/ 129 w 129"/>
                <a:gd name="T7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08">
                  <a:moveTo>
                    <a:pt x="129" y="230"/>
                  </a:moveTo>
                  <a:cubicBezTo>
                    <a:pt x="129" y="230"/>
                    <a:pt x="124" y="28"/>
                    <a:pt x="0" y="0"/>
                  </a:cubicBezTo>
                  <a:cubicBezTo>
                    <a:pt x="0" y="0"/>
                    <a:pt x="106" y="244"/>
                    <a:pt x="110" y="276"/>
                  </a:cubicBezTo>
                  <a:cubicBezTo>
                    <a:pt x="115" y="308"/>
                    <a:pt x="129" y="230"/>
                    <a:pt x="129" y="230"/>
                  </a:cubicBez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7">
              <a:extLst>
                <a:ext uri="{FF2B5EF4-FFF2-40B4-BE49-F238E27FC236}">
                  <a16:creationId xmlns:a16="http://schemas.microsoft.com/office/drawing/2014/main" id="{51B1F56C-E863-460C-A4B0-D0F05A630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513" y="4714875"/>
              <a:ext cx="352425" cy="582613"/>
            </a:xfrm>
            <a:custGeom>
              <a:avLst/>
              <a:gdLst>
                <a:gd name="T0" fmla="*/ 0 w 119"/>
                <a:gd name="T1" fmla="*/ 0 h 197"/>
                <a:gd name="T2" fmla="*/ 73 w 119"/>
                <a:gd name="T3" fmla="*/ 110 h 197"/>
                <a:gd name="T4" fmla="*/ 119 w 119"/>
                <a:gd name="T5" fmla="*/ 174 h 197"/>
                <a:gd name="T6" fmla="*/ 115 w 119"/>
                <a:gd name="T7" fmla="*/ 128 h 197"/>
                <a:gd name="T8" fmla="*/ 83 w 119"/>
                <a:gd name="T9" fmla="*/ 59 h 197"/>
                <a:gd name="T10" fmla="*/ 41 w 119"/>
                <a:gd name="T11" fmla="*/ 13 h 197"/>
                <a:gd name="T12" fmla="*/ 0 w 119"/>
                <a:gd name="T13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" h="197">
                  <a:moveTo>
                    <a:pt x="0" y="0"/>
                  </a:moveTo>
                  <a:cubicBezTo>
                    <a:pt x="0" y="0"/>
                    <a:pt x="55" y="64"/>
                    <a:pt x="73" y="110"/>
                  </a:cubicBezTo>
                  <a:cubicBezTo>
                    <a:pt x="92" y="156"/>
                    <a:pt x="119" y="197"/>
                    <a:pt x="119" y="174"/>
                  </a:cubicBezTo>
                  <a:cubicBezTo>
                    <a:pt x="119" y="151"/>
                    <a:pt x="115" y="128"/>
                    <a:pt x="115" y="128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41" y="13"/>
                    <a:pt x="41" y="13"/>
                    <a:pt x="41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8">
              <a:extLst>
                <a:ext uri="{FF2B5EF4-FFF2-40B4-BE49-F238E27FC236}">
                  <a16:creationId xmlns:a16="http://schemas.microsoft.com/office/drawing/2014/main" id="{341B8818-B4E2-45D7-AE6B-BF012A939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9513" y="4727575"/>
              <a:ext cx="382588" cy="909638"/>
            </a:xfrm>
            <a:custGeom>
              <a:avLst/>
              <a:gdLst>
                <a:gd name="T0" fmla="*/ 129 w 129"/>
                <a:gd name="T1" fmla="*/ 230 h 308"/>
                <a:gd name="T2" fmla="*/ 0 w 129"/>
                <a:gd name="T3" fmla="*/ 0 h 308"/>
                <a:gd name="T4" fmla="*/ 110 w 129"/>
                <a:gd name="T5" fmla="*/ 276 h 308"/>
                <a:gd name="T6" fmla="*/ 129 w 129"/>
                <a:gd name="T7" fmla="*/ 23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08">
                  <a:moveTo>
                    <a:pt x="129" y="230"/>
                  </a:moveTo>
                  <a:cubicBezTo>
                    <a:pt x="129" y="230"/>
                    <a:pt x="124" y="28"/>
                    <a:pt x="0" y="0"/>
                  </a:cubicBezTo>
                  <a:cubicBezTo>
                    <a:pt x="0" y="0"/>
                    <a:pt x="106" y="244"/>
                    <a:pt x="110" y="276"/>
                  </a:cubicBezTo>
                  <a:cubicBezTo>
                    <a:pt x="115" y="308"/>
                    <a:pt x="129" y="230"/>
                    <a:pt x="129" y="230"/>
                  </a:cubicBezTo>
                  <a:close/>
                </a:path>
              </a:pathLst>
            </a:custGeom>
            <a:noFill/>
            <a:ln w="47625" cap="rnd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9">
              <a:extLst>
                <a:ext uri="{FF2B5EF4-FFF2-40B4-BE49-F238E27FC236}">
                  <a16:creationId xmlns:a16="http://schemas.microsoft.com/office/drawing/2014/main" id="{D03C5B5E-B606-4CA2-9BA1-DFD30FB4C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763" y="4673600"/>
              <a:ext cx="381000" cy="1031875"/>
            </a:xfrm>
            <a:custGeom>
              <a:avLst/>
              <a:gdLst>
                <a:gd name="T0" fmla="*/ 0 w 129"/>
                <a:gd name="T1" fmla="*/ 285 h 349"/>
                <a:gd name="T2" fmla="*/ 129 w 129"/>
                <a:gd name="T3" fmla="*/ 0 h 349"/>
                <a:gd name="T4" fmla="*/ 78 w 129"/>
                <a:gd name="T5" fmla="*/ 313 h 349"/>
                <a:gd name="T6" fmla="*/ 0 w 129"/>
                <a:gd name="T7" fmla="*/ 28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49">
                  <a:moveTo>
                    <a:pt x="0" y="285"/>
                  </a:moveTo>
                  <a:cubicBezTo>
                    <a:pt x="0" y="285"/>
                    <a:pt x="50" y="32"/>
                    <a:pt x="129" y="0"/>
                  </a:cubicBezTo>
                  <a:cubicBezTo>
                    <a:pt x="129" y="0"/>
                    <a:pt x="64" y="276"/>
                    <a:pt x="78" y="313"/>
                  </a:cubicBezTo>
                  <a:cubicBezTo>
                    <a:pt x="92" y="349"/>
                    <a:pt x="0" y="285"/>
                    <a:pt x="0" y="285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20">
              <a:extLst>
                <a:ext uri="{FF2B5EF4-FFF2-40B4-BE49-F238E27FC236}">
                  <a16:creationId xmlns:a16="http://schemas.microsoft.com/office/drawing/2014/main" id="{DF4BD567-6373-4472-B064-B0D8154C28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763" y="4673600"/>
              <a:ext cx="381000" cy="1031875"/>
            </a:xfrm>
            <a:custGeom>
              <a:avLst/>
              <a:gdLst>
                <a:gd name="T0" fmla="*/ 0 w 129"/>
                <a:gd name="T1" fmla="*/ 285 h 349"/>
                <a:gd name="T2" fmla="*/ 129 w 129"/>
                <a:gd name="T3" fmla="*/ 0 h 349"/>
                <a:gd name="T4" fmla="*/ 78 w 129"/>
                <a:gd name="T5" fmla="*/ 313 h 349"/>
                <a:gd name="T6" fmla="*/ 0 w 129"/>
                <a:gd name="T7" fmla="*/ 28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49">
                  <a:moveTo>
                    <a:pt x="0" y="285"/>
                  </a:moveTo>
                  <a:cubicBezTo>
                    <a:pt x="0" y="285"/>
                    <a:pt x="50" y="32"/>
                    <a:pt x="129" y="0"/>
                  </a:cubicBezTo>
                  <a:cubicBezTo>
                    <a:pt x="129" y="0"/>
                    <a:pt x="64" y="276"/>
                    <a:pt x="78" y="313"/>
                  </a:cubicBezTo>
                  <a:cubicBezTo>
                    <a:pt x="92" y="349"/>
                    <a:pt x="0" y="285"/>
                    <a:pt x="0" y="285"/>
                  </a:cubicBez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21">
              <a:extLst>
                <a:ext uri="{FF2B5EF4-FFF2-40B4-BE49-F238E27FC236}">
                  <a16:creationId xmlns:a16="http://schemas.microsoft.com/office/drawing/2014/main" id="{EC0D57F2-D66D-4D22-BB28-E61BEBE6B0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8775" y="4673600"/>
              <a:ext cx="407988" cy="925513"/>
            </a:xfrm>
            <a:custGeom>
              <a:avLst/>
              <a:gdLst>
                <a:gd name="T0" fmla="*/ 0 w 138"/>
                <a:gd name="T1" fmla="*/ 294 h 313"/>
                <a:gd name="T2" fmla="*/ 27 w 138"/>
                <a:gd name="T3" fmla="*/ 313 h 313"/>
                <a:gd name="T4" fmla="*/ 138 w 138"/>
                <a:gd name="T5" fmla="*/ 0 h 313"/>
                <a:gd name="T6" fmla="*/ 105 w 138"/>
                <a:gd name="T7" fmla="*/ 14 h 313"/>
                <a:gd name="T8" fmla="*/ 73 w 138"/>
                <a:gd name="T9" fmla="*/ 55 h 313"/>
                <a:gd name="T10" fmla="*/ 27 w 138"/>
                <a:gd name="T11" fmla="*/ 161 h 313"/>
                <a:gd name="T12" fmla="*/ 0 w 138"/>
                <a:gd name="T13" fmla="*/ 294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8" h="313">
                  <a:moveTo>
                    <a:pt x="0" y="294"/>
                  </a:moveTo>
                  <a:cubicBezTo>
                    <a:pt x="27" y="313"/>
                    <a:pt x="27" y="313"/>
                    <a:pt x="27" y="313"/>
                  </a:cubicBezTo>
                  <a:cubicBezTo>
                    <a:pt x="27" y="313"/>
                    <a:pt x="101" y="9"/>
                    <a:pt x="138" y="0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27" y="161"/>
                    <a:pt x="27" y="161"/>
                    <a:pt x="27" y="161"/>
                  </a:cubicBezTo>
                  <a:lnTo>
                    <a:pt x="0" y="294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2">
              <a:extLst>
                <a:ext uri="{FF2B5EF4-FFF2-40B4-BE49-F238E27FC236}">
                  <a16:creationId xmlns:a16="http://schemas.microsoft.com/office/drawing/2014/main" id="{73393457-189E-4076-8EFE-22A3DDE97E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5763" y="4673600"/>
              <a:ext cx="381000" cy="1031875"/>
            </a:xfrm>
            <a:custGeom>
              <a:avLst/>
              <a:gdLst>
                <a:gd name="T0" fmla="*/ 0 w 129"/>
                <a:gd name="T1" fmla="*/ 285 h 349"/>
                <a:gd name="T2" fmla="*/ 129 w 129"/>
                <a:gd name="T3" fmla="*/ 0 h 349"/>
                <a:gd name="T4" fmla="*/ 78 w 129"/>
                <a:gd name="T5" fmla="*/ 313 h 349"/>
                <a:gd name="T6" fmla="*/ 0 w 129"/>
                <a:gd name="T7" fmla="*/ 285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" h="349">
                  <a:moveTo>
                    <a:pt x="0" y="285"/>
                  </a:moveTo>
                  <a:cubicBezTo>
                    <a:pt x="0" y="285"/>
                    <a:pt x="50" y="32"/>
                    <a:pt x="129" y="0"/>
                  </a:cubicBezTo>
                  <a:cubicBezTo>
                    <a:pt x="129" y="0"/>
                    <a:pt x="64" y="276"/>
                    <a:pt x="78" y="313"/>
                  </a:cubicBezTo>
                  <a:cubicBezTo>
                    <a:pt x="92" y="349"/>
                    <a:pt x="0" y="285"/>
                    <a:pt x="0" y="285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3">
              <a:extLst>
                <a:ext uri="{FF2B5EF4-FFF2-40B4-BE49-F238E27FC236}">
                  <a16:creationId xmlns:a16="http://schemas.microsoft.com/office/drawing/2014/main" id="{368B39B5-AB50-4E7A-BD99-5B72BAA58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225" y="4035425"/>
              <a:ext cx="339725" cy="1481138"/>
            </a:xfrm>
            <a:custGeom>
              <a:avLst/>
              <a:gdLst>
                <a:gd name="T0" fmla="*/ 5 w 115"/>
                <a:gd name="T1" fmla="*/ 486 h 501"/>
                <a:gd name="T2" fmla="*/ 115 w 115"/>
                <a:gd name="T3" fmla="*/ 0 h 501"/>
                <a:gd name="T4" fmla="*/ 115 w 115"/>
                <a:gd name="T5" fmla="*/ 501 h 501"/>
                <a:gd name="T6" fmla="*/ 5 w 115"/>
                <a:gd name="T7" fmla="*/ 48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501">
                  <a:moveTo>
                    <a:pt x="5" y="486"/>
                  </a:moveTo>
                  <a:cubicBezTo>
                    <a:pt x="5" y="486"/>
                    <a:pt x="0" y="55"/>
                    <a:pt x="115" y="0"/>
                  </a:cubicBezTo>
                  <a:cubicBezTo>
                    <a:pt x="115" y="0"/>
                    <a:pt x="83" y="464"/>
                    <a:pt x="115" y="501"/>
                  </a:cubicBezTo>
                  <a:lnTo>
                    <a:pt x="5" y="486"/>
                  </a:ln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4">
              <a:extLst>
                <a:ext uri="{FF2B5EF4-FFF2-40B4-BE49-F238E27FC236}">
                  <a16:creationId xmlns:a16="http://schemas.microsoft.com/office/drawing/2014/main" id="{8877AABA-930D-467E-879C-EF76C6743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1938" y="4021138"/>
              <a:ext cx="369888" cy="1589088"/>
            </a:xfrm>
            <a:custGeom>
              <a:avLst/>
              <a:gdLst>
                <a:gd name="T0" fmla="*/ 125 w 125"/>
                <a:gd name="T1" fmla="*/ 0 h 538"/>
                <a:gd name="T2" fmla="*/ 74 w 125"/>
                <a:gd name="T3" fmla="*/ 124 h 538"/>
                <a:gd name="T4" fmla="*/ 56 w 125"/>
                <a:gd name="T5" fmla="*/ 524 h 538"/>
                <a:gd name="T6" fmla="*/ 0 w 125"/>
                <a:gd name="T7" fmla="*/ 506 h 538"/>
                <a:gd name="T8" fmla="*/ 10 w 125"/>
                <a:gd name="T9" fmla="*/ 336 h 538"/>
                <a:gd name="T10" fmla="*/ 28 w 125"/>
                <a:gd name="T11" fmla="*/ 175 h 538"/>
                <a:gd name="T12" fmla="*/ 69 w 125"/>
                <a:gd name="T13" fmla="*/ 55 h 538"/>
                <a:gd name="T14" fmla="*/ 106 w 125"/>
                <a:gd name="T15" fmla="*/ 5 h 538"/>
                <a:gd name="T16" fmla="*/ 125 w 125"/>
                <a:gd name="T17" fmla="*/ 0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538">
                  <a:moveTo>
                    <a:pt x="125" y="0"/>
                  </a:moveTo>
                  <a:cubicBezTo>
                    <a:pt x="125" y="0"/>
                    <a:pt x="83" y="60"/>
                    <a:pt x="74" y="124"/>
                  </a:cubicBezTo>
                  <a:cubicBezTo>
                    <a:pt x="65" y="189"/>
                    <a:pt x="51" y="511"/>
                    <a:pt x="56" y="524"/>
                  </a:cubicBezTo>
                  <a:cubicBezTo>
                    <a:pt x="60" y="538"/>
                    <a:pt x="0" y="506"/>
                    <a:pt x="0" y="506"/>
                  </a:cubicBezTo>
                  <a:cubicBezTo>
                    <a:pt x="10" y="336"/>
                    <a:pt x="10" y="336"/>
                    <a:pt x="10" y="33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106" y="5"/>
                    <a:pt x="106" y="5"/>
                    <a:pt x="106" y="5"/>
                  </a:cubicBezTo>
                  <a:lnTo>
                    <a:pt x="125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5">
              <a:extLst>
                <a:ext uri="{FF2B5EF4-FFF2-40B4-BE49-F238E27FC236}">
                  <a16:creationId xmlns:a16="http://schemas.microsoft.com/office/drawing/2014/main" id="{830DA582-F3EB-483A-A084-6A3FF39A1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6225" y="4035425"/>
              <a:ext cx="339725" cy="1481138"/>
            </a:xfrm>
            <a:custGeom>
              <a:avLst/>
              <a:gdLst>
                <a:gd name="T0" fmla="*/ 5 w 115"/>
                <a:gd name="T1" fmla="*/ 486 h 501"/>
                <a:gd name="T2" fmla="*/ 115 w 115"/>
                <a:gd name="T3" fmla="*/ 0 h 501"/>
                <a:gd name="T4" fmla="*/ 115 w 115"/>
                <a:gd name="T5" fmla="*/ 501 h 501"/>
                <a:gd name="T6" fmla="*/ 5 w 115"/>
                <a:gd name="T7" fmla="*/ 486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501">
                  <a:moveTo>
                    <a:pt x="5" y="486"/>
                  </a:moveTo>
                  <a:cubicBezTo>
                    <a:pt x="5" y="486"/>
                    <a:pt x="0" y="55"/>
                    <a:pt x="115" y="0"/>
                  </a:cubicBezTo>
                  <a:cubicBezTo>
                    <a:pt x="115" y="0"/>
                    <a:pt x="83" y="464"/>
                    <a:pt x="115" y="501"/>
                  </a:cubicBezTo>
                  <a:lnTo>
                    <a:pt x="5" y="486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6">
              <a:extLst>
                <a:ext uri="{FF2B5EF4-FFF2-40B4-BE49-F238E27FC236}">
                  <a16:creationId xmlns:a16="http://schemas.microsoft.com/office/drawing/2014/main" id="{2BC36F3E-795B-4D3F-A813-9006005DF3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4538663"/>
              <a:ext cx="596900" cy="882650"/>
            </a:xfrm>
            <a:custGeom>
              <a:avLst/>
              <a:gdLst>
                <a:gd name="T0" fmla="*/ 0 w 202"/>
                <a:gd name="T1" fmla="*/ 299 h 299"/>
                <a:gd name="T2" fmla="*/ 202 w 202"/>
                <a:gd name="T3" fmla="*/ 0 h 299"/>
                <a:gd name="T4" fmla="*/ 73 w 202"/>
                <a:gd name="T5" fmla="*/ 299 h 299"/>
                <a:gd name="T6" fmla="*/ 0 w 202"/>
                <a:gd name="T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299">
                  <a:moveTo>
                    <a:pt x="0" y="299"/>
                  </a:moveTo>
                  <a:cubicBezTo>
                    <a:pt x="0" y="299"/>
                    <a:pt x="64" y="27"/>
                    <a:pt x="202" y="0"/>
                  </a:cubicBezTo>
                  <a:cubicBezTo>
                    <a:pt x="202" y="0"/>
                    <a:pt x="64" y="253"/>
                    <a:pt x="73" y="299"/>
                  </a:cubicBezTo>
                  <a:lnTo>
                    <a:pt x="0" y="299"/>
                  </a:ln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7">
              <a:extLst>
                <a:ext uri="{FF2B5EF4-FFF2-40B4-BE49-F238E27FC236}">
                  <a16:creationId xmlns:a16="http://schemas.microsoft.com/office/drawing/2014/main" id="{1F2610B1-1188-40C7-ABB0-67276D8720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4522788"/>
              <a:ext cx="611188" cy="1019175"/>
            </a:xfrm>
            <a:custGeom>
              <a:avLst/>
              <a:gdLst>
                <a:gd name="T0" fmla="*/ 207 w 207"/>
                <a:gd name="T1" fmla="*/ 0 h 345"/>
                <a:gd name="T2" fmla="*/ 110 w 207"/>
                <a:gd name="T3" fmla="*/ 129 h 345"/>
                <a:gd name="T4" fmla="*/ 32 w 207"/>
                <a:gd name="T5" fmla="*/ 345 h 345"/>
                <a:gd name="T6" fmla="*/ 0 w 207"/>
                <a:gd name="T7" fmla="*/ 313 h 345"/>
                <a:gd name="T8" fmla="*/ 46 w 207"/>
                <a:gd name="T9" fmla="*/ 157 h 345"/>
                <a:gd name="T10" fmla="*/ 107 w 207"/>
                <a:gd name="T11" fmla="*/ 69 h 345"/>
                <a:gd name="T12" fmla="*/ 161 w 207"/>
                <a:gd name="T13" fmla="*/ 14 h 345"/>
                <a:gd name="T14" fmla="*/ 207 w 207"/>
                <a:gd name="T15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345">
                  <a:moveTo>
                    <a:pt x="207" y="0"/>
                  </a:moveTo>
                  <a:cubicBezTo>
                    <a:pt x="207" y="0"/>
                    <a:pt x="156" y="9"/>
                    <a:pt x="110" y="129"/>
                  </a:cubicBezTo>
                  <a:cubicBezTo>
                    <a:pt x="64" y="249"/>
                    <a:pt x="32" y="345"/>
                    <a:pt x="32" y="345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46" y="157"/>
                    <a:pt x="46" y="157"/>
                    <a:pt x="46" y="157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61" y="14"/>
                    <a:pt x="161" y="14"/>
                    <a:pt x="161" y="14"/>
                  </a:cubicBezTo>
                  <a:lnTo>
                    <a:pt x="207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8">
              <a:extLst>
                <a:ext uri="{FF2B5EF4-FFF2-40B4-BE49-F238E27FC236}">
                  <a16:creationId xmlns:a16="http://schemas.microsoft.com/office/drawing/2014/main" id="{A9D9E14F-ACF9-40C6-8844-9A102F7A8C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2288" y="4538663"/>
              <a:ext cx="596900" cy="882650"/>
            </a:xfrm>
            <a:custGeom>
              <a:avLst/>
              <a:gdLst>
                <a:gd name="T0" fmla="*/ 0 w 202"/>
                <a:gd name="T1" fmla="*/ 299 h 299"/>
                <a:gd name="T2" fmla="*/ 202 w 202"/>
                <a:gd name="T3" fmla="*/ 0 h 299"/>
                <a:gd name="T4" fmla="*/ 73 w 202"/>
                <a:gd name="T5" fmla="*/ 299 h 299"/>
                <a:gd name="T6" fmla="*/ 0 w 202"/>
                <a:gd name="T7" fmla="*/ 299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299">
                  <a:moveTo>
                    <a:pt x="0" y="299"/>
                  </a:moveTo>
                  <a:cubicBezTo>
                    <a:pt x="0" y="299"/>
                    <a:pt x="64" y="27"/>
                    <a:pt x="202" y="0"/>
                  </a:cubicBezTo>
                  <a:cubicBezTo>
                    <a:pt x="202" y="0"/>
                    <a:pt x="64" y="253"/>
                    <a:pt x="73" y="299"/>
                  </a:cubicBezTo>
                  <a:lnTo>
                    <a:pt x="0" y="299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9">
              <a:extLst>
                <a:ext uri="{FF2B5EF4-FFF2-40B4-BE49-F238E27FC236}">
                  <a16:creationId xmlns:a16="http://schemas.microsoft.com/office/drawing/2014/main" id="{23E6283F-3C78-4EF4-967D-682B98565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4930775"/>
              <a:ext cx="517525" cy="531813"/>
            </a:xfrm>
            <a:custGeom>
              <a:avLst/>
              <a:gdLst>
                <a:gd name="T0" fmla="*/ 0 w 175"/>
                <a:gd name="T1" fmla="*/ 180 h 180"/>
                <a:gd name="T2" fmla="*/ 175 w 175"/>
                <a:gd name="T3" fmla="*/ 0 h 180"/>
                <a:gd name="T4" fmla="*/ 55 w 175"/>
                <a:gd name="T5" fmla="*/ 147 h 180"/>
                <a:gd name="T6" fmla="*/ 0 w 175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80">
                  <a:moveTo>
                    <a:pt x="0" y="180"/>
                  </a:moveTo>
                  <a:cubicBezTo>
                    <a:pt x="0" y="180"/>
                    <a:pt x="32" y="5"/>
                    <a:pt x="175" y="0"/>
                  </a:cubicBezTo>
                  <a:cubicBezTo>
                    <a:pt x="175" y="0"/>
                    <a:pt x="64" y="106"/>
                    <a:pt x="55" y="147"/>
                  </a:cubicBezTo>
                  <a:lnTo>
                    <a:pt x="0" y="180"/>
                  </a:lnTo>
                  <a:close/>
                </a:path>
              </a:pathLst>
            </a:custGeom>
            <a:solidFill>
              <a:srgbClr val="37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30">
              <a:extLst>
                <a:ext uri="{FF2B5EF4-FFF2-40B4-BE49-F238E27FC236}">
                  <a16:creationId xmlns:a16="http://schemas.microsoft.com/office/drawing/2014/main" id="{503420E4-6191-4B88-B7A6-05804BD42F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4930775"/>
              <a:ext cx="530225" cy="476250"/>
            </a:xfrm>
            <a:custGeom>
              <a:avLst/>
              <a:gdLst>
                <a:gd name="T0" fmla="*/ 179 w 179"/>
                <a:gd name="T1" fmla="*/ 0 h 161"/>
                <a:gd name="T2" fmla="*/ 129 w 179"/>
                <a:gd name="T3" fmla="*/ 19 h 161"/>
                <a:gd name="T4" fmla="*/ 37 w 179"/>
                <a:gd name="T5" fmla="*/ 134 h 161"/>
                <a:gd name="T6" fmla="*/ 0 w 179"/>
                <a:gd name="T7" fmla="*/ 147 h 161"/>
                <a:gd name="T8" fmla="*/ 23 w 179"/>
                <a:gd name="T9" fmla="*/ 106 h 161"/>
                <a:gd name="T10" fmla="*/ 37 w 179"/>
                <a:gd name="T11" fmla="*/ 74 h 161"/>
                <a:gd name="T12" fmla="*/ 73 w 179"/>
                <a:gd name="T13" fmla="*/ 37 h 161"/>
                <a:gd name="T14" fmla="*/ 115 w 179"/>
                <a:gd name="T15" fmla="*/ 9 h 161"/>
                <a:gd name="T16" fmla="*/ 156 w 179"/>
                <a:gd name="T17" fmla="*/ 0 h 161"/>
                <a:gd name="T18" fmla="*/ 179 w 179"/>
                <a:gd name="T19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9" h="161">
                  <a:moveTo>
                    <a:pt x="179" y="0"/>
                  </a:moveTo>
                  <a:cubicBezTo>
                    <a:pt x="179" y="0"/>
                    <a:pt x="142" y="9"/>
                    <a:pt x="129" y="19"/>
                  </a:cubicBezTo>
                  <a:cubicBezTo>
                    <a:pt x="115" y="28"/>
                    <a:pt x="41" y="106"/>
                    <a:pt x="37" y="134"/>
                  </a:cubicBezTo>
                  <a:cubicBezTo>
                    <a:pt x="32" y="161"/>
                    <a:pt x="0" y="147"/>
                    <a:pt x="0" y="147"/>
                  </a:cubicBezTo>
                  <a:cubicBezTo>
                    <a:pt x="23" y="106"/>
                    <a:pt x="23" y="106"/>
                    <a:pt x="23" y="106"/>
                  </a:cubicBezTo>
                  <a:cubicBezTo>
                    <a:pt x="37" y="74"/>
                    <a:pt x="37" y="74"/>
                    <a:pt x="37" y="74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56" y="0"/>
                    <a:pt x="156" y="0"/>
                    <a:pt x="156" y="0"/>
                  </a:cubicBezTo>
                  <a:lnTo>
                    <a:pt x="179" y="0"/>
                  </a:lnTo>
                  <a:close/>
                </a:path>
              </a:pathLst>
            </a:custGeom>
            <a:solidFill>
              <a:srgbClr val="C9F2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31">
              <a:extLst>
                <a:ext uri="{FF2B5EF4-FFF2-40B4-BE49-F238E27FC236}">
                  <a16:creationId xmlns:a16="http://schemas.microsoft.com/office/drawing/2014/main" id="{1449FF9B-9C08-4110-AB47-A70FA992F5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7225" y="4930775"/>
              <a:ext cx="517525" cy="531813"/>
            </a:xfrm>
            <a:custGeom>
              <a:avLst/>
              <a:gdLst>
                <a:gd name="T0" fmla="*/ 0 w 175"/>
                <a:gd name="T1" fmla="*/ 180 h 180"/>
                <a:gd name="T2" fmla="*/ 175 w 175"/>
                <a:gd name="T3" fmla="*/ 0 h 180"/>
                <a:gd name="T4" fmla="*/ 55 w 175"/>
                <a:gd name="T5" fmla="*/ 147 h 180"/>
                <a:gd name="T6" fmla="*/ 0 w 175"/>
                <a:gd name="T7" fmla="*/ 18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5" h="180">
                  <a:moveTo>
                    <a:pt x="0" y="180"/>
                  </a:moveTo>
                  <a:cubicBezTo>
                    <a:pt x="0" y="180"/>
                    <a:pt x="32" y="5"/>
                    <a:pt x="175" y="0"/>
                  </a:cubicBezTo>
                  <a:cubicBezTo>
                    <a:pt x="175" y="0"/>
                    <a:pt x="64" y="106"/>
                    <a:pt x="55" y="147"/>
                  </a:cubicBezTo>
                  <a:lnTo>
                    <a:pt x="0" y="180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Rectangle 132">
              <a:extLst>
                <a:ext uri="{FF2B5EF4-FFF2-40B4-BE49-F238E27FC236}">
                  <a16:creationId xmlns:a16="http://schemas.microsoft.com/office/drawing/2014/main" id="{7DCE4255-0EB3-4E2C-B026-7C575698D8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5772150"/>
              <a:ext cx="1155700" cy="166688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Rectangle 133">
              <a:extLst>
                <a:ext uri="{FF2B5EF4-FFF2-40B4-BE49-F238E27FC236}">
                  <a16:creationId xmlns:a16="http://schemas.microsoft.com/office/drawing/2014/main" id="{C306C44A-7B47-450F-BF57-F02D6FA442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49513" y="5311775"/>
              <a:ext cx="1155700" cy="46037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4">
              <a:extLst>
                <a:ext uri="{FF2B5EF4-FFF2-40B4-BE49-F238E27FC236}">
                  <a16:creationId xmlns:a16="http://schemas.microsoft.com/office/drawing/2014/main" id="{E10A3482-FBA3-485E-B354-E6C8E1CFA7F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24113" y="5297488"/>
              <a:ext cx="1193800" cy="652463"/>
            </a:xfrm>
            <a:custGeom>
              <a:avLst/>
              <a:gdLst>
                <a:gd name="T0" fmla="*/ 388 w 404"/>
                <a:gd name="T1" fmla="*/ 221 h 221"/>
                <a:gd name="T2" fmla="*/ 16 w 404"/>
                <a:gd name="T3" fmla="*/ 221 h 221"/>
                <a:gd name="T4" fmla="*/ 0 w 404"/>
                <a:gd name="T5" fmla="*/ 205 h 221"/>
                <a:gd name="T6" fmla="*/ 0 w 404"/>
                <a:gd name="T7" fmla="*/ 17 h 221"/>
                <a:gd name="T8" fmla="*/ 16 w 404"/>
                <a:gd name="T9" fmla="*/ 0 h 221"/>
                <a:gd name="T10" fmla="*/ 388 w 404"/>
                <a:gd name="T11" fmla="*/ 0 h 221"/>
                <a:gd name="T12" fmla="*/ 404 w 404"/>
                <a:gd name="T13" fmla="*/ 17 h 221"/>
                <a:gd name="T14" fmla="*/ 404 w 404"/>
                <a:gd name="T15" fmla="*/ 205 h 221"/>
                <a:gd name="T16" fmla="*/ 388 w 404"/>
                <a:gd name="T17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4" h="221">
                  <a:moveTo>
                    <a:pt x="388" y="221"/>
                  </a:moveTo>
                  <a:cubicBezTo>
                    <a:pt x="16" y="221"/>
                    <a:pt x="16" y="221"/>
                    <a:pt x="16" y="221"/>
                  </a:cubicBezTo>
                  <a:cubicBezTo>
                    <a:pt x="7" y="221"/>
                    <a:pt x="0" y="214"/>
                    <a:pt x="0" y="20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388" y="0"/>
                    <a:pt x="388" y="0"/>
                    <a:pt x="388" y="0"/>
                  </a:cubicBezTo>
                  <a:cubicBezTo>
                    <a:pt x="397" y="0"/>
                    <a:pt x="404" y="8"/>
                    <a:pt x="404" y="17"/>
                  </a:cubicBezTo>
                  <a:cubicBezTo>
                    <a:pt x="404" y="205"/>
                    <a:pt x="404" y="205"/>
                    <a:pt x="404" y="205"/>
                  </a:cubicBezTo>
                  <a:cubicBezTo>
                    <a:pt x="404" y="214"/>
                    <a:pt x="397" y="221"/>
                    <a:pt x="388" y="221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5">
              <a:extLst>
                <a:ext uri="{FF2B5EF4-FFF2-40B4-BE49-F238E27FC236}">
                  <a16:creationId xmlns:a16="http://schemas.microsoft.com/office/drawing/2014/main" id="{87F7FD64-F421-49B3-8031-F3F6932E2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5" y="5897563"/>
              <a:ext cx="12188825" cy="93663"/>
            </a:xfrm>
            <a:custGeom>
              <a:avLst/>
              <a:gdLst>
                <a:gd name="T0" fmla="*/ 4110 w 4124"/>
                <a:gd name="T1" fmla="*/ 32 h 32"/>
                <a:gd name="T2" fmla="*/ 14 w 4124"/>
                <a:gd name="T3" fmla="*/ 32 h 32"/>
                <a:gd name="T4" fmla="*/ 0 w 4124"/>
                <a:gd name="T5" fmla="*/ 18 h 32"/>
                <a:gd name="T6" fmla="*/ 0 w 4124"/>
                <a:gd name="T7" fmla="*/ 14 h 32"/>
                <a:gd name="T8" fmla="*/ 14 w 4124"/>
                <a:gd name="T9" fmla="*/ 0 h 32"/>
                <a:gd name="T10" fmla="*/ 4110 w 4124"/>
                <a:gd name="T11" fmla="*/ 0 h 32"/>
                <a:gd name="T12" fmla="*/ 4124 w 4124"/>
                <a:gd name="T13" fmla="*/ 14 h 32"/>
                <a:gd name="T14" fmla="*/ 4124 w 4124"/>
                <a:gd name="T15" fmla="*/ 18 h 32"/>
                <a:gd name="T16" fmla="*/ 4110 w 4124"/>
                <a:gd name="T1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24" h="32">
                  <a:moveTo>
                    <a:pt x="4110" y="32"/>
                  </a:moveTo>
                  <a:cubicBezTo>
                    <a:pt x="14" y="32"/>
                    <a:pt x="14" y="32"/>
                    <a:pt x="14" y="32"/>
                  </a:cubicBezTo>
                  <a:cubicBezTo>
                    <a:pt x="6" y="32"/>
                    <a:pt x="0" y="26"/>
                    <a:pt x="0" y="1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6" y="0"/>
                    <a:pt x="14" y="0"/>
                  </a:cubicBezTo>
                  <a:cubicBezTo>
                    <a:pt x="4110" y="0"/>
                    <a:pt x="4110" y="0"/>
                    <a:pt x="4110" y="0"/>
                  </a:cubicBezTo>
                  <a:cubicBezTo>
                    <a:pt x="4118" y="0"/>
                    <a:pt x="4124" y="6"/>
                    <a:pt x="4124" y="14"/>
                  </a:cubicBezTo>
                  <a:cubicBezTo>
                    <a:pt x="4124" y="18"/>
                    <a:pt x="4124" y="18"/>
                    <a:pt x="4124" y="18"/>
                  </a:cubicBezTo>
                  <a:cubicBezTo>
                    <a:pt x="4124" y="26"/>
                    <a:pt x="4118" y="32"/>
                    <a:pt x="4110" y="32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6">
              <a:extLst>
                <a:ext uri="{FF2B5EF4-FFF2-40B4-BE49-F238E27FC236}">
                  <a16:creationId xmlns:a16="http://schemas.microsoft.com/office/drawing/2014/main" id="{5095415A-A0BF-4D96-88CC-C9FCABE86B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2486025"/>
              <a:ext cx="4157663" cy="2840038"/>
            </a:xfrm>
            <a:custGeom>
              <a:avLst/>
              <a:gdLst>
                <a:gd name="T0" fmla="*/ 1327 w 1407"/>
                <a:gd name="T1" fmla="*/ 962 h 962"/>
                <a:gd name="T2" fmla="*/ 79 w 1407"/>
                <a:gd name="T3" fmla="*/ 962 h 962"/>
                <a:gd name="T4" fmla="*/ 0 w 1407"/>
                <a:gd name="T5" fmla="*/ 882 h 962"/>
                <a:gd name="T6" fmla="*/ 0 w 1407"/>
                <a:gd name="T7" fmla="*/ 80 h 962"/>
                <a:gd name="T8" fmla="*/ 79 w 1407"/>
                <a:gd name="T9" fmla="*/ 0 h 962"/>
                <a:gd name="T10" fmla="*/ 1327 w 1407"/>
                <a:gd name="T11" fmla="*/ 0 h 962"/>
                <a:gd name="T12" fmla="*/ 1407 w 1407"/>
                <a:gd name="T13" fmla="*/ 80 h 962"/>
                <a:gd name="T14" fmla="*/ 1407 w 1407"/>
                <a:gd name="T15" fmla="*/ 882 h 962"/>
                <a:gd name="T16" fmla="*/ 1327 w 1407"/>
                <a:gd name="T17" fmla="*/ 962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7" h="962">
                  <a:moveTo>
                    <a:pt x="1327" y="962"/>
                  </a:moveTo>
                  <a:cubicBezTo>
                    <a:pt x="79" y="962"/>
                    <a:pt x="79" y="962"/>
                    <a:pt x="79" y="962"/>
                  </a:cubicBezTo>
                  <a:cubicBezTo>
                    <a:pt x="35" y="962"/>
                    <a:pt x="0" y="926"/>
                    <a:pt x="0" y="88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327" y="0"/>
                    <a:pt x="1327" y="0"/>
                    <a:pt x="1327" y="0"/>
                  </a:cubicBezTo>
                  <a:cubicBezTo>
                    <a:pt x="1371" y="0"/>
                    <a:pt x="1407" y="36"/>
                    <a:pt x="1407" y="80"/>
                  </a:cubicBezTo>
                  <a:cubicBezTo>
                    <a:pt x="1407" y="882"/>
                    <a:pt x="1407" y="882"/>
                    <a:pt x="1407" y="882"/>
                  </a:cubicBezTo>
                  <a:cubicBezTo>
                    <a:pt x="1407" y="926"/>
                    <a:pt x="1371" y="962"/>
                    <a:pt x="1327" y="962"/>
                  </a:cubicBezTo>
                  <a:close/>
                </a:path>
              </a:pathLst>
            </a:custGeom>
            <a:solidFill>
              <a:srgbClr val="E2EB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7">
              <a:extLst>
                <a:ext uri="{FF2B5EF4-FFF2-40B4-BE49-F238E27FC236}">
                  <a16:creationId xmlns:a16="http://schemas.microsoft.com/office/drawing/2014/main" id="{3EDDEBBA-3FF7-4E76-9575-BBE9FD5100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2486025"/>
              <a:ext cx="4157663" cy="2309813"/>
            </a:xfrm>
            <a:custGeom>
              <a:avLst/>
              <a:gdLst>
                <a:gd name="T0" fmla="*/ 1407 w 1407"/>
                <a:gd name="T1" fmla="*/ 782 h 782"/>
                <a:gd name="T2" fmla="*/ 3 w 1407"/>
                <a:gd name="T3" fmla="*/ 782 h 782"/>
                <a:gd name="T4" fmla="*/ 0 w 1407"/>
                <a:gd name="T5" fmla="*/ 779 h 782"/>
                <a:gd name="T6" fmla="*/ 0 w 1407"/>
                <a:gd name="T7" fmla="*/ 80 h 782"/>
                <a:gd name="T8" fmla="*/ 79 w 1407"/>
                <a:gd name="T9" fmla="*/ 0 h 782"/>
                <a:gd name="T10" fmla="*/ 1327 w 1407"/>
                <a:gd name="T11" fmla="*/ 0 h 782"/>
                <a:gd name="T12" fmla="*/ 1407 w 1407"/>
                <a:gd name="T13" fmla="*/ 80 h 782"/>
                <a:gd name="T14" fmla="*/ 1407 w 1407"/>
                <a:gd name="T15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7" h="782">
                  <a:moveTo>
                    <a:pt x="1407" y="782"/>
                  </a:moveTo>
                  <a:cubicBezTo>
                    <a:pt x="3" y="782"/>
                    <a:pt x="3" y="782"/>
                    <a:pt x="3" y="782"/>
                  </a:cubicBezTo>
                  <a:cubicBezTo>
                    <a:pt x="1" y="782"/>
                    <a:pt x="0" y="781"/>
                    <a:pt x="0" y="779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327" y="0"/>
                    <a:pt x="1327" y="0"/>
                    <a:pt x="1327" y="0"/>
                  </a:cubicBezTo>
                  <a:cubicBezTo>
                    <a:pt x="1371" y="0"/>
                    <a:pt x="1407" y="36"/>
                    <a:pt x="1407" y="80"/>
                  </a:cubicBezTo>
                  <a:lnTo>
                    <a:pt x="1407" y="782"/>
                  </a:ln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8">
              <a:extLst>
                <a:ext uri="{FF2B5EF4-FFF2-40B4-BE49-F238E27FC236}">
                  <a16:creationId xmlns:a16="http://schemas.microsoft.com/office/drawing/2014/main" id="{E8CEE517-BAD1-44C9-ADA9-5B6DE83BC9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2486025"/>
              <a:ext cx="4157663" cy="2840038"/>
            </a:xfrm>
            <a:custGeom>
              <a:avLst/>
              <a:gdLst>
                <a:gd name="T0" fmla="*/ 1327 w 1407"/>
                <a:gd name="T1" fmla="*/ 962 h 962"/>
                <a:gd name="T2" fmla="*/ 79 w 1407"/>
                <a:gd name="T3" fmla="*/ 962 h 962"/>
                <a:gd name="T4" fmla="*/ 0 w 1407"/>
                <a:gd name="T5" fmla="*/ 882 h 962"/>
                <a:gd name="T6" fmla="*/ 0 w 1407"/>
                <a:gd name="T7" fmla="*/ 80 h 962"/>
                <a:gd name="T8" fmla="*/ 79 w 1407"/>
                <a:gd name="T9" fmla="*/ 0 h 962"/>
                <a:gd name="T10" fmla="*/ 1327 w 1407"/>
                <a:gd name="T11" fmla="*/ 0 h 962"/>
                <a:gd name="T12" fmla="*/ 1407 w 1407"/>
                <a:gd name="T13" fmla="*/ 80 h 962"/>
                <a:gd name="T14" fmla="*/ 1407 w 1407"/>
                <a:gd name="T15" fmla="*/ 882 h 962"/>
                <a:gd name="T16" fmla="*/ 1327 w 1407"/>
                <a:gd name="T17" fmla="*/ 962 h 9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07" h="962">
                  <a:moveTo>
                    <a:pt x="1327" y="962"/>
                  </a:moveTo>
                  <a:cubicBezTo>
                    <a:pt x="79" y="962"/>
                    <a:pt x="79" y="962"/>
                    <a:pt x="79" y="962"/>
                  </a:cubicBezTo>
                  <a:cubicBezTo>
                    <a:pt x="35" y="962"/>
                    <a:pt x="0" y="926"/>
                    <a:pt x="0" y="882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36"/>
                    <a:pt x="35" y="0"/>
                    <a:pt x="79" y="0"/>
                  </a:cubicBezTo>
                  <a:cubicBezTo>
                    <a:pt x="1327" y="0"/>
                    <a:pt x="1327" y="0"/>
                    <a:pt x="1327" y="0"/>
                  </a:cubicBezTo>
                  <a:cubicBezTo>
                    <a:pt x="1371" y="0"/>
                    <a:pt x="1407" y="36"/>
                    <a:pt x="1407" y="80"/>
                  </a:cubicBezTo>
                  <a:cubicBezTo>
                    <a:pt x="1407" y="882"/>
                    <a:pt x="1407" y="882"/>
                    <a:pt x="1407" y="882"/>
                  </a:cubicBezTo>
                  <a:cubicBezTo>
                    <a:pt x="1407" y="926"/>
                    <a:pt x="1371" y="962"/>
                    <a:pt x="1327" y="962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9">
              <a:extLst>
                <a:ext uri="{FF2B5EF4-FFF2-40B4-BE49-F238E27FC236}">
                  <a16:creationId xmlns:a16="http://schemas.microsoft.com/office/drawing/2014/main" id="{394090E4-CB31-475A-BADB-1C442FED2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2514600"/>
              <a:ext cx="1687513" cy="2281238"/>
            </a:xfrm>
            <a:custGeom>
              <a:avLst/>
              <a:gdLst>
                <a:gd name="T0" fmla="*/ 745 w 1063"/>
                <a:gd name="T1" fmla="*/ 0 h 1437"/>
                <a:gd name="T2" fmla="*/ 1063 w 1063"/>
                <a:gd name="T3" fmla="*/ 0 h 1437"/>
                <a:gd name="T4" fmla="*/ 300 w 1063"/>
                <a:gd name="T5" fmla="*/ 1437 h 1437"/>
                <a:gd name="T6" fmla="*/ 0 w 1063"/>
                <a:gd name="T7" fmla="*/ 1437 h 1437"/>
                <a:gd name="T8" fmla="*/ 745 w 1063"/>
                <a:gd name="T9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3" h="1437">
                  <a:moveTo>
                    <a:pt x="745" y="0"/>
                  </a:moveTo>
                  <a:lnTo>
                    <a:pt x="1063" y="0"/>
                  </a:lnTo>
                  <a:lnTo>
                    <a:pt x="300" y="1437"/>
                  </a:lnTo>
                  <a:lnTo>
                    <a:pt x="0" y="1437"/>
                  </a:lnTo>
                  <a:lnTo>
                    <a:pt x="745" y="0"/>
                  </a:lnTo>
                  <a:close/>
                </a:path>
              </a:pathLst>
            </a:custGeom>
            <a:solidFill>
              <a:srgbClr val="2F4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40">
              <a:extLst>
                <a:ext uri="{FF2B5EF4-FFF2-40B4-BE49-F238E27FC236}">
                  <a16:creationId xmlns:a16="http://schemas.microsoft.com/office/drawing/2014/main" id="{14BE5372-103F-420D-9C4E-BDC008FDF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0125" y="2514600"/>
              <a:ext cx="1684338" cy="2281238"/>
            </a:xfrm>
            <a:custGeom>
              <a:avLst/>
              <a:gdLst>
                <a:gd name="T0" fmla="*/ 744 w 1061"/>
                <a:gd name="T1" fmla="*/ 0 h 1437"/>
                <a:gd name="T2" fmla="*/ 1061 w 1061"/>
                <a:gd name="T3" fmla="*/ 0 h 1437"/>
                <a:gd name="T4" fmla="*/ 299 w 1061"/>
                <a:gd name="T5" fmla="*/ 1437 h 1437"/>
                <a:gd name="T6" fmla="*/ 0 w 1061"/>
                <a:gd name="T7" fmla="*/ 1437 h 1437"/>
                <a:gd name="T8" fmla="*/ 744 w 1061"/>
                <a:gd name="T9" fmla="*/ 0 h 1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1" h="1437">
                  <a:moveTo>
                    <a:pt x="744" y="0"/>
                  </a:moveTo>
                  <a:lnTo>
                    <a:pt x="1061" y="0"/>
                  </a:lnTo>
                  <a:lnTo>
                    <a:pt x="299" y="1437"/>
                  </a:lnTo>
                  <a:lnTo>
                    <a:pt x="0" y="1437"/>
                  </a:lnTo>
                  <a:lnTo>
                    <a:pt x="744" y="0"/>
                  </a:lnTo>
                  <a:close/>
                </a:path>
              </a:pathLst>
            </a:custGeom>
            <a:solidFill>
              <a:srgbClr val="2F4B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41">
              <a:extLst>
                <a:ext uri="{FF2B5EF4-FFF2-40B4-BE49-F238E27FC236}">
                  <a16:creationId xmlns:a16="http://schemas.microsoft.com/office/drawing/2014/main" id="{30EA26FF-A4EB-4E29-B244-DA06334C43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2771775"/>
              <a:ext cx="3465513" cy="1808163"/>
            </a:xfrm>
            <a:custGeom>
              <a:avLst/>
              <a:gdLst>
                <a:gd name="T0" fmla="*/ 1156 w 1173"/>
                <a:gd name="T1" fmla="*/ 612 h 612"/>
                <a:gd name="T2" fmla="*/ 16 w 1173"/>
                <a:gd name="T3" fmla="*/ 612 h 612"/>
                <a:gd name="T4" fmla="*/ 0 w 1173"/>
                <a:gd name="T5" fmla="*/ 596 h 612"/>
                <a:gd name="T6" fmla="*/ 0 w 1173"/>
                <a:gd name="T7" fmla="*/ 16 h 612"/>
                <a:gd name="T8" fmla="*/ 16 w 1173"/>
                <a:gd name="T9" fmla="*/ 0 h 612"/>
                <a:gd name="T10" fmla="*/ 1156 w 1173"/>
                <a:gd name="T11" fmla="*/ 0 h 612"/>
                <a:gd name="T12" fmla="*/ 1173 w 1173"/>
                <a:gd name="T13" fmla="*/ 16 h 612"/>
                <a:gd name="T14" fmla="*/ 1173 w 1173"/>
                <a:gd name="T15" fmla="*/ 596 h 612"/>
                <a:gd name="T16" fmla="*/ 1156 w 1173"/>
                <a:gd name="T17" fmla="*/ 612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3" h="612">
                  <a:moveTo>
                    <a:pt x="1156" y="612"/>
                  </a:moveTo>
                  <a:cubicBezTo>
                    <a:pt x="16" y="612"/>
                    <a:pt x="16" y="612"/>
                    <a:pt x="16" y="612"/>
                  </a:cubicBezTo>
                  <a:cubicBezTo>
                    <a:pt x="7" y="612"/>
                    <a:pt x="0" y="604"/>
                    <a:pt x="0" y="59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56" y="0"/>
                    <a:pt x="1156" y="0"/>
                    <a:pt x="1156" y="0"/>
                  </a:cubicBezTo>
                  <a:cubicBezTo>
                    <a:pt x="1165" y="0"/>
                    <a:pt x="1173" y="7"/>
                    <a:pt x="1173" y="16"/>
                  </a:cubicBezTo>
                  <a:cubicBezTo>
                    <a:pt x="1173" y="596"/>
                    <a:pt x="1173" y="596"/>
                    <a:pt x="1173" y="596"/>
                  </a:cubicBezTo>
                  <a:cubicBezTo>
                    <a:pt x="1173" y="604"/>
                    <a:pt x="1165" y="612"/>
                    <a:pt x="1156" y="612"/>
                  </a:cubicBezTo>
                  <a:close/>
                </a:path>
              </a:pathLst>
            </a:custGeom>
            <a:solidFill>
              <a:srgbClr val="434A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Rectangle 142">
              <a:extLst>
                <a:ext uri="{FF2B5EF4-FFF2-40B4-BE49-F238E27FC236}">
                  <a16:creationId xmlns:a16="http://schemas.microsoft.com/office/drawing/2014/main" id="{25D8901B-7CDB-4B4E-8F6D-14AE9C494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990850"/>
              <a:ext cx="2638425" cy="1589088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Rectangle 143">
              <a:extLst>
                <a:ext uri="{FF2B5EF4-FFF2-40B4-BE49-F238E27FC236}">
                  <a16:creationId xmlns:a16="http://schemas.microsoft.com/office/drawing/2014/main" id="{A8821DC4-3253-4412-8316-063D9A827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92700" y="2990850"/>
              <a:ext cx="2638425" cy="350838"/>
            </a:xfrm>
            <a:prstGeom prst="rect">
              <a:avLst/>
            </a:pr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Rectangle 144">
              <a:extLst>
                <a:ext uri="{FF2B5EF4-FFF2-40B4-BE49-F238E27FC236}">
                  <a16:creationId xmlns:a16="http://schemas.microsoft.com/office/drawing/2014/main" id="{05E88655-8AFF-467F-B216-7B15B30A6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2990850"/>
              <a:ext cx="827088" cy="350838"/>
            </a:xfrm>
            <a:prstGeom prst="rect">
              <a:avLst/>
            </a:prstGeom>
            <a:solidFill>
              <a:srgbClr val="5B62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145">
              <a:extLst>
                <a:ext uri="{FF2B5EF4-FFF2-40B4-BE49-F238E27FC236}">
                  <a16:creationId xmlns:a16="http://schemas.microsoft.com/office/drawing/2014/main" id="{3E316144-2E33-4064-B16A-CBE774C03F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2771775"/>
              <a:ext cx="3465513" cy="219075"/>
            </a:xfrm>
            <a:custGeom>
              <a:avLst/>
              <a:gdLst>
                <a:gd name="T0" fmla="*/ 1173 w 1173"/>
                <a:gd name="T1" fmla="*/ 74 h 74"/>
                <a:gd name="T2" fmla="*/ 0 w 1173"/>
                <a:gd name="T3" fmla="*/ 74 h 74"/>
                <a:gd name="T4" fmla="*/ 0 w 1173"/>
                <a:gd name="T5" fmla="*/ 16 h 74"/>
                <a:gd name="T6" fmla="*/ 16 w 1173"/>
                <a:gd name="T7" fmla="*/ 0 h 74"/>
                <a:gd name="T8" fmla="*/ 1156 w 1173"/>
                <a:gd name="T9" fmla="*/ 0 h 74"/>
                <a:gd name="T10" fmla="*/ 1173 w 1173"/>
                <a:gd name="T11" fmla="*/ 16 h 74"/>
                <a:gd name="T12" fmla="*/ 1173 w 1173"/>
                <a:gd name="T1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73" h="74">
                  <a:moveTo>
                    <a:pt x="1173" y="74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156" y="0"/>
                    <a:pt x="1156" y="0"/>
                    <a:pt x="1156" y="0"/>
                  </a:cubicBezTo>
                  <a:cubicBezTo>
                    <a:pt x="1165" y="0"/>
                    <a:pt x="1173" y="7"/>
                    <a:pt x="1173" y="16"/>
                  </a:cubicBezTo>
                  <a:lnTo>
                    <a:pt x="1173" y="74"/>
                  </a:lnTo>
                  <a:close/>
                </a:path>
              </a:pathLst>
            </a:cu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Oval 146">
              <a:extLst>
                <a:ext uri="{FF2B5EF4-FFF2-40B4-BE49-F238E27FC236}">
                  <a16:creationId xmlns:a16="http://schemas.microsoft.com/office/drawing/2014/main" id="{0DF2C8D0-B4EC-4A37-8254-9ACD4D9D8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6900" y="2854325"/>
              <a:ext cx="68263" cy="68263"/>
            </a:xfrm>
            <a:prstGeom prst="ellipse">
              <a:avLst/>
            </a:prstGeom>
            <a:solidFill>
              <a:srgbClr val="ED55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147">
              <a:extLst>
                <a:ext uri="{FF2B5EF4-FFF2-40B4-BE49-F238E27FC236}">
                  <a16:creationId xmlns:a16="http://schemas.microsoft.com/office/drawing/2014/main" id="{B7EA36EA-BC4A-46E4-877F-A00815A0C1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0725" y="2854325"/>
              <a:ext cx="65088" cy="68263"/>
            </a:xfrm>
            <a:prstGeom prst="ellipse">
              <a:avLst/>
            </a:prstGeom>
            <a:solidFill>
              <a:srgbClr val="FFCE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Oval 148">
              <a:extLst>
                <a:ext uri="{FF2B5EF4-FFF2-40B4-BE49-F238E27FC236}">
                  <a16:creationId xmlns:a16="http://schemas.microsoft.com/office/drawing/2014/main" id="{6D0A212A-CF4C-4B70-9724-86358E2EFC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1375" y="2854325"/>
              <a:ext cx="68263" cy="68263"/>
            </a:xfrm>
            <a:prstGeom prst="ellipse">
              <a:avLst/>
            </a:prstGeom>
            <a:solidFill>
              <a:srgbClr val="8CC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Oval 149">
              <a:extLst>
                <a:ext uri="{FF2B5EF4-FFF2-40B4-BE49-F238E27FC236}">
                  <a16:creationId xmlns:a16="http://schemas.microsoft.com/office/drawing/2014/main" id="{61EF1288-BE57-4677-A874-B988C9F56A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3250" y="3084513"/>
              <a:ext cx="96838" cy="95250"/>
            </a:xfrm>
            <a:prstGeom prst="ellipse">
              <a:avLst/>
            </a:pr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150">
              <a:extLst>
                <a:ext uri="{FF2B5EF4-FFF2-40B4-BE49-F238E27FC236}">
                  <a16:creationId xmlns:a16="http://schemas.microsoft.com/office/drawing/2014/main" id="{9043B30C-4331-4816-9B7B-4025BC5484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48188" y="3084513"/>
              <a:ext cx="438150" cy="95250"/>
            </a:xfrm>
            <a:custGeom>
              <a:avLst/>
              <a:gdLst>
                <a:gd name="T0" fmla="*/ 131 w 148"/>
                <a:gd name="T1" fmla="*/ 0 h 32"/>
                <a:gd name="T2" fmla="*/ 16 w 148"/>
                <a:gd name="T3" fmla="*/ 0 h 32"/>
                <a:gd name="T4" fmla="*/ 0 w 148"/>
                <a:gd name="T5" fmla="*/ 16 h 32"/>
                <a:gd name="T6" fmla="*/ 16 w 148"/>
                <a:gd name="T7" fmla="*/ 32 h 32"/>
                <a:gd name="T8" fmla="*/ 131 w 148"/>
                <a:gd name="T9" fmla="*/ 32 h 32"/>
                <a:gd name="T10" fmla="*/ 148 w 148"/>
                <a:gd name="T11" fmla="*/ 16 h 32"/>
                <a:gd name="T12" fmla="*/ 131 w 148"/>
                <a:gd name="T13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32">
                  <a:moveTo>
                    <a:pt x="131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7"/>
                    <a:pt x="0" y="16"/>
                  </a:cubicBezTo>
                  <a:cubicBezTo>
                    <a:pt x="0" y="25"/>
                    <a:pt x="8" y="32"/>
                    <a:pt x="16" y="32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40" y="32"/>
                    <a:pt x="148" y="25"/>
                    <a:pt x="148" y="16"/>
                  </a:cubicBezTo>
                  <a:cubicBezTo>
                    <a:pt x="148" y="7"/>
                    <a:pt x="140" y="0"/>
                    <a:pt x="131" y="0"/>
                  </a:cubicBezTo>
                  <a:close/>
                </a:path>
              </a:pathLst>
            </a:custGeom>
            <a:solidFill>
              <a:srgbClr val="8082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151">
              <a:extLst>
                <a:ext uri="{FF2B5EF4-FFF2-40B4-BE49-F238E27FC236}">
                  <a16:creationId xmlns:a16="http://schemas.microsoft.com/office/drawing/2014/main" id="{E10F50A7-5970-4297-B366-4F8794584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3465513"/>
              <a:ext cx="463550" cy="68263"/>
            </a:xfrm>
            <a:custGeom>
              <a:avLst/>
              <a:gdLst>
                <a:gd name="T0" fmla="*/ 147 w 157"/>
                <a:gd name="T1" fmla="*/ 23 h 23"/>
                <a:gd name="T2" fmla="*/ 10 w 157"/>
                <a:gd name="T3" fmla="*/ 23 h 23"/>
                <a:gd name="T4" fmla="*/ 0 w 157"/>
                <a:gd name="T5" fmla="*/ 13 h 23"/>
                <a:gd name="T6" fmla="*/ 0 w 157"/>
                <a:gd name="T7" fmla="*/ 10 h 23"/>
                <a:gd name="T8" fmla="*/ 10 w 157"/>
                <a:gd name="T9" fmla="*/ 0 h 23"/>
                <a:gd name="T10" fmla="*/ 147 w 157"/>
                <a:gd name="T11" fmla="*/ 0 h 23"/>
                <a:gd name="T12" fmla="*/ 157 w 157"/>
                <a:gd name="T13" fmla="*/ 10 h 23"/>
                <a:gd name="T14" fmla="*/ 157 w 157"/>
                <a:gd name="T15" fmla="*/ 13 h 23"/>
                <a:gd name="T16" fmla="*/ 147 w 157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3">
                  <a:moveTo>
                    <a:pt x="147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2" y="0"/>
                    <a:pt x="157" y="4"/>
                    <a:pt x="157" y="10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7" y="18"/>
                    <a:pt x="152" y="23"/>
                    <a:pt x="147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152">
              <a:extLst>
                <a:ext uri="{FF2B5EF4-FFF2-40B4-BE49-F238E27FC236}">
                  <a16:creationId xmlns:a16="http://schemas.microsoft.com/office/drawing/2014/main" id="{99E60987-92EB-4BFE-97F9-9AA443A2F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3673475"/>
              <a:ext cx="585788" cy="66675"/>
            </a:xfrm>
            <a:custGeom>
              <a:avLst/>
              <a:gdLst>
                <a:gd name="T0" fmla="*/ 188 w 198"/>
                <a:gd name="T1" fmla="*/ 23 h 23"/>
                <a:gd name="T2" fmla="*/ 10 w 198"/>
                <a:gd name="T3" fmla="*/ 23 h 23"/>
                <a:gd name="T4" fmla="*/ 0 w 198"/>
                <a:gd name="T5" fmla="*/ 13 h 23"/>
                <a:gd name="T6" fmla="*/ 0 w 198"/>
                <a:gd name="T7" fmla="*/ 10 h 23"/>
                <a:gd name="T8" fmla="*/ 10 w 198"/>
                <a:gd name="T9" fmla="*/ 0 h 23"/>
                <a:gd name="T10" fmla="*/ 188 w 198"/>
                <a:gd name="T11" fmla="*/ 0 h 23"/>
                <a:gd name="T12" fmla="*/ 198 w 198"/>
                <a:gd name="T13" fmla="*/ 10 h 23"/>
                <a:gd name="T14" fmla="*/ 198 w 198"/>
                <a:gd name="T15" fmla="*/ 13 h 23"/>
                <a:gd name="T16" fmla="*/ 188 w 19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3">
                  <a:moveTo>
                    <a:pt x="188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8" y="4"/>
                    <a:pt x="198" y="10"/>
                  </a:cubicBezTo>
                  <a:cubicBezTo>
                    <a:pt x="198" y="13"/>
                    <a:pt x="198" y="13"/>
                    <a:pt x="198" y="13"/>
                  </a:cubicBezTo>
                  <a:cubicBezTo>
                    <a:pt x="198" y="18"/>
                    <a:pt x="193" y="23"/>
                    <a:pt x="188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Freeform 153">
              <a:extLst>
                <a:ext uri="{FF2B5EF4-FFF2-40B4-BE49-F238E27FC236}">
                  <a16:creationId xmlns:a16="http://schemas.microsoft.com/office/drawing/2014/main" id="{56496670-EF9E-4B8A-B95E-202F738AF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3879850"/>
              <a:ext cx="463550" cy="68263"/>
            </a:xfrm>
            <a:custGeom>
              <a:avLst/>
              <a:gdLst>
                <a:gd name="T0" fmla="*/ 147 w 157"/>
                <a:gd name="T1" fmla="*/ 23 h 23"/>
                <a:gd name="T2" fmla="*/ 10 w 157"/>
                <a:gd name="T3" fmla="*/ 23 h 23"/>
                <a:gd name="T4" fmla="*/ 0 w 157"/>
                <a:gd name="T5" fmla="*/ 13 h 23"/>
                <a:gd name="T6" fmla="*/ 0 w 157"/>
                <a:gd name="T7" fmla="*/ 10 h 23"/>
                <a:gd name="T8" fmla="*/ 10 w 157"/>
                <a:gd name="T9" fmla="*/ 0 h 23"/>
                <a:gd name="T10" fmla="*/ 147 w 157"/>
                <a:gd name="T11" fmla="*/ 0 h 23"/>
                <a:gd name="T12" fmla="*/ 157 w 157"/>
                <a:gd name="T13" fmla="*/ 10 h 23"/>
                <a:gd name="T14" fmla="*/ 157 w 157"/>
                <a:gd name="T15" fmla="*/ 13 h 23"/>
                <a:gd name="T16" fmla="*/ 147 w 157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23">
                  <a:moveTo>
                    <a:pt x="147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52" y="0"/>
                    <a:pt x="157" y="4"/>
                    <a:pt x="157" y="10"/>
                  </a:cubicBezTo>
                  <a:cubicBezTo>
                    <a:pt x="157" y="13"/>
                    <a:pt x="157" y="13"/>
                    <a:pt x="157" y="13"/>
                  </a:cubicBezTo>
                  <a:cubicBezTo>
                    <a:pt x="157" y="18"/>
                    <a:pt x="152" y="23"/>
                    <a:pt x="147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Freeform 154">
              <a:extLst>
                <a:ext uri="{FF2B5EF4-FFF2-40B4-BE49-F238E27FC236}">
                  <a16:creationId xmlns:a16="http://schemas.microsoft.com/office/drawing/2014/main" id="{A8C32B30-E1F2-45F6-8A2D-7034D15E1C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4086225"/>
              <a:ext cx="366713" cy="68263"/>
            </a:xfrm>
            <a:custGeom>
              <a:avLst/>
              <a:gdLst>
                <a:gd name="T0" fmla="*/ 114 w 124"/>
                <a:gd name="T1" fmla="*/ 23 h 23"/>
                <a:gd name="T2" fmla="*/ 10 w 124"/>
                <a:gd name="T3" fmla="*/ 23 h 23"/>
                <a:gd name="T4" fmla="*/ 0 w 124"/>
                <a:gd name="T5" fmla="*/ 13 h 23"/>
                <a:gd name="T6" fmla="*/ 0 w 124"/>
                <a:gd name="T7" fmla="*/ 10 h 23"/>
                <a:gd name="T8" fmla="*/ 10 w 124"/>
                <a:gd name="T9" fmla="*/ 0 h 23"/>
                <a:gd name="T10" fmla="*/ 114 w 124"/>
                <a:gd name="T11" fmla="*/ 0 h 23"/>
                <a:gd name="T12" fmla="*/ 124 w 124"/>
                <a:gd name="T13" fmla="*/ 10 h 23"/>
                <a:gd name="T14" fmla="*/ 124 w 124"/>
                <a:gd name="T15" fmla="*/ 13 h 23"/>
                <a:gd name="T16" fmla="*/ 114 w 124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23">
                  <a:moveTo>
                    <a:pt x="114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8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20" y="0"/>
                    <a:pt x="124" y="4"/>
                    <a:pt x="124" y="10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4" y="18"/>
                    <a:pt x="120" y="23"/>
                    <a:pt x="114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155">
              <a:extLst>
                <a:ext uri="{FF2B5EF4-FFF2-40B4-BE49-F238E27FC236}">
                  <a16:creationId xmlns:a16="http://schemas.microsoft.com/office/drawing/2014/main" id="{700FC8AD-3CC0-4C0B-A67A-E8FB39A52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6263" y="4292600"/>
              <a:ext cx="585788" cy="68263"/>
            </a:xfrm>
            <a:custGeom>
              <a:avLst/>
              <a:gdLst>
                <a:gd name="T0" fmla="*/ 188 w 198"/>
                <a:gd name="T1" fmla="*/ 23 h 23"/>
                <a:gd name="T2" fmla="*/ 10 w 198"/>
                <a:gd name="T3" fmla="*/ 23 h 23"/>
                <a:gd name="T4" fmla="*/ 0 w 198"/>
                <a:gd name="T5" fmla="*/ 13 h 23"/>
                <a:gd name="T6" fmla="*/ 0 w 198"/>
                <a:gd name="T7" fmla="*/ 10 h 23"/>
                <a:gd name="T8" fmla="*/ 10 w 198"/>
                <a:gd name="T9" fmla="*/ 0 h 23"/>
                <a:gd name="T10" fmla="*/ 188 w 198"/>
                <a:gd name="T11" fmla="*/ 0 h 23"/>
                <a:gd name="T12" fmla="*/ 198 w 198"/>
                <a:gd name="T13" fmla="*/ 10 h 23"/>
                <a:gd name="T14" fmla="*/ 198 w 198"/>
                <a:gd name="T15" fmla="*/ 13 h 23"/>
                <a:gd name="T16" fmla="*/ 188 w 198"/>
                <a:gd name="T1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23">
                  <a:moveTo>
                    <a:pt x="188" y="23"/>
                  </a:moveTo>
                  <a:cubicBezTo>
                    <a:pt x="10" y="23"/>
                    <a:pt x="10" y="23"/>
                    <a:pt x="10" y="23"/>
                  </a:cubicBezTo>
                  <a:cubicBezTo>
                    <a:pt x="5" y="23"/>
                    <a:pt x="0" y="19"/>
                    <a:pt x="0" y="13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0" y="0"/>
                  </a:cubicBezTo>
                  <a:cubicBezTo>
                    <a:pt x="188" y="0"/>
                    <a:pt x="188" y="0"/>
                    <a:pt x="188" y="0"/>
                  </a:cubicBezTo>
                  <a:cubicBezTo>
                    <a:pt x="193" y="0"/>
                    <a:pt x="198" y="5"/>
                    <a:pt x="198" y="10"/>
                  </a:cubicBezTo>
                  <a:cubicBezTo>
                    <a:pt x="198" y="13"/>
                    <a:pt x="198" y="13"/>
                    <a:pt x="198" y="13"/>
                  </a:cubicBezTo>
                  <a:cubicBezTo>
                    <a:pt x="198" y="19"/>
                    <a:pt x="193" y="23"/>
                    <a:pt x="188" y="23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156">
              <a:extLst>
                <a:ext uri="{FF2B5EF4-FFF2-40B4-BE49-F238E27FC236}">
                  <a16:creationId xmlns:a16="http://schemas.microsoft.com/office/drawing/2014/main" id="{6F9051B5-C8AD-4A56-AD0D-EE17FFB22A9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519488"/>
              <a:ext cx="1223963" cy="68263"/>
            </a:xfrm>
            <a:custGeom>
              <a:avLst/>
              <a:gdLst>
                <a:gd name="T0" fmla="*/ 402 w 414"/>
                <a:gd name="T1" fmla="*/ 0 h 23"/>
                <a:gd name="T2" fmla="*/ 11 w 414"/>
                <a:gd name="T3" fmla="*/ 0 h 23"/>
                <a:gd name="T4" fmla="*/ 0 w 414"/>
                <a:gd name="T5" fmla="*/ 11 h 23"/>
                <a:gd name="T6" fmla="*/ 11 w 414"/>
                <a:gd name="T7" fmla="*/ 23 h 23"/>
                <a:gd name="T8" fmla="*/ 402 w 414"/>
                <a:gd name="T9" fmla="*/ 23 h 23"/>
                <a:gd name="T10" fmla="*/ 414 w 414"/>
                <a:gd name="T11" fmla="*/ 11 h 23"/>
                <a:gd name="T12" fmla="*/ 402 w 414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4" h="23">
                  <a:moveTo>
                    <a:pt x="40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402" y="23"/>
                    <a:pt x="402" y="23"/>
                    <a:pt x="402" y="23"/>
                  </a:cubicBezTo>
                  <a:cubicBezTo>
                    <a:pt x="409" y="23"/>
                    <a:pt x="414" y="18"/>
                    <a:pt x="414" y="11"/>
                  </a:cubicBezTo>
                  <a:cubicBezTo>
                    <a:pt x="414" y="5"/>
                    <a:pt x="409" y="0"/>
                    <a:pt x="402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157">
              <a:extLst>
                <a:ext uri="{FF2B5EF4-FFF2-40B4-BE49-F238E27FC236}">
                  <a16:creationId xmlns:a16="http://schemas.microsoft.com/office/drawing/2014/main" id="{DCCB76FE-718F-48A9-B703-EA88CA1D7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3784600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1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1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7"/>
                    <a:pt x="92" y="11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158">
              <a:extLst>
                <a:ext uri="{FF2B5EF4-FFF2-40B4-BE49-F238E27FC236}">
                  <a16:creationId xmlns:a16="http://schemas.microsoft.com/office/drawing/2014/main" id="{AC93584D-82DB-4987-ADD1-C2FD547B1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4068763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2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2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8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159">
              <a:extLst>
                <a:ext uri="{FF2B5EF4-FFF2-40B4-BE49-F238E27FC236}">
                  <a16:creationId xmlns:a16="http://schemas.microsoft.com/office/drawing/2014/main" id="{E3235601-8001-495E-B6AA-3803145DC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4150" y="4292600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2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2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8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160">
              <a:extLst>
                <a:ext uri="{FF2B5EF4-FFF2-40B4-BE49-F238E27FC236}">
                  <a16:creationId xmlns:a16="http://schemas.microsoft.com/office/drawing/2014/main" id="{750A4169-AC62-4C71-89FE-D64CD6BA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875" y="3708400"/>
              <a:ext cx="747713" cy="219075"/>
            </a:xfrm>
            <a:custGeom>
              <a:avLst/>
              <a:gdLst>
                <a:gd name="T0" fmla="*/ 244 w 253"/>
                <a:gd name="T1" fmla="*/ 0 h 74"/>
                <a:gd name="T2" fmla="*/ 8 w 253"/>
                <a:gd name="T3" fmla="*/ 0 h 74"/>
                <a:gd name="T4" fmla="*/ 0 w 253"/>
                <a:gd name="T5" fmla="*/ 9 h 74"/>
                <a:gd name="T6" fmla="*/ 0 w 253"/>
                <a:gd name="T7" fmla="*/ 65 h 74"/>
                <a:gd name="T8" fmla="*/ 8 w 253"/>
                <a:gd name="T9" fmla="*/ 74 h 74"/>
                <a:gd name="T10" fmla="*/ 244 w 253"/>
                <a:gd name="T11" fmla="*/ 74 h 74"/>
                <a:gd name="T12" fmla="*/ 253 w 253"/>
                <a:gd name="T13" fmla="*/ 65 h 74"/>
                <a:gd name="T14" fmla="*/ 253 w 253"/>
                <a:gd name="T15" fmla="*/ 9 h 74"/>
                <a:gd name="T16" fmla="*/ 244 w 253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74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0"/>
                    <a:pt x="4" y="74"/>
                    <a:pt x="8" y="74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4"/>
                    <a:pt x="253" y="70"/>
                    <a:pt x="253" y="65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161">
              <a:extLst>
                <a:ext uri="{FF2B5EF4-FFF2-40B4-BE49-F238E27FC236}">
                  <a16:creationId xmlns:a16="http://schemas.microsoft.com/office/drawing/2014/main" id="{62EE7CD5-9718-4D30-A4D5-ACE98490FDAE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875" y="4035425"/>
              <a:ext cx="747713" cy="136525"/>
            </a:xfrm>
            <a:custGeom>
              <a:avLst/>
              <a:gdLst>
                <a:gd name="T0" fmla="*/ 244 w 253"/>
                <a:gd name="T1" fmla="*/ 0 h 46"/>
                <a:gd name="T2" fmla="*/ 8 w 253"/>
                <a:gd name="T3" fmla="*/ 0 h 46"/>
                <a:gd name="T4" fmla="*/ 0 w 253"/>
                <a:gd name="T5" fmla="*/ 8 h 46"/>
                <a:gd name="T6" fmla="*/ 0 w 253"/>
                <a:gd name="T7" fmla="*/ 37 h 46"/>
                <a:gd name="T8" fmla="*/ 8 w 253"/>
                <a:gd name="T9" fmla="*/ 46 h 46"/>
                <a:gd name="T10" fmla="*/ 244 w 253"/>
                <a:gd name="T11" fmla="*/ 46 h 46"/>
                <a:gd name="T12" fmla="*/ 253 w 253"/>
                <a:gd name="T13" fmla="*/ 37 h 46"/>
                <a:gd name="T14" fmla="*/ 253 w 253"/>
                <a:gd name="T15" fmla="*/ 8 h 46"/>
                <a:gd name="T16" fmla="*/ 244 w 253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46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2"/>
                    <a:pt x="4" y="46"/>
                    <a:pt x="8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9" y="46"/>
                    <a:pt x="253" y="42"/>
                    <a:pt x="253" y="37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4" name="Freeform 162">
              <a:extLst>
                <a:ext uri="{FF2B5EF4-FFF2-40B4-BE49-F238E27FC236}">
                  <a16:creationId xmlns:a16="http://schemas.microsoft.com/office/drawing/2014/main" id="{D84F6F34-CAED-4A4F-A895-1702A91E20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3875" y="4265613"/>
              <a:ext cx="747713" cy="122238"/>
            </a:xfrm>
            <a:custGeom>
              <a:avLst/>
              <a:gdLst>
                <a:gd name="T0" fmla="*/ 244 w 253"/>
                <a:gd name="T1" fmla="*/ 0 h 41"/>
                <a:gd name="T2" fmla="*/ 8 w 253"/>
                <a:gd name="T3" fmla="*/ 0 h 41"/>
                <a:gd name="T4" fmla="*/ 0 w 253"/>
                <a:gd name="T5" fmla="*/ 8 h 41"/>
                <a:gd name="T6" fmla="*/ 0 w 253"/>
                <a:gd name="T7" fmla="*/ 33 h 41"/>
                <a:gd name="T8" fmla="*/ 8 w 253"/>
                <a:gd name="T9" fmla="*/ 41 h 41"/>
                <a:gd name="T10" fmla="*/ 244 w 253"/>
                <a:gd name="T11" fmla="*/ 41 h 41"/>
                <a:gd name="T12" fmla="*/ 253 w 253"/>
                <a:gd name="T13" fmla="*/ 33 h 41"/>
                <a:gd name="T14" fmla="*/ 253 w 253"/>
                <a:gd name="T15" fmla="*/ 8 h 41"/>
                <a:gd name="T16" fmla="*/ 244 w 253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41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4" y="41"/>
                    <a:pt x="8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9" y="41"/>
                    <a:pt x="253" y="37"/>
                    <a:pt x="253" y="33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5" name="Freeform 163">
              <a:extLst>
                <a:ext uri="{FF2B5EF4-FFF2-40B4-BE49-F238E27FC236}">
                  <a16:creationId xmlns:a16="http://schemas.microsoft.com/office/drawing/2014/main" id="{26CF17F0-2B5A-4CF6-8DBA-71A3C4220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3784600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1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1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7"/>
                    <a:pt x="92" y="11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6" name="Freeform 164">
              <a:extLst>
                <a:ext uri="{FF2B5EF4-FFF2-40B4-BE49-F238E27FC236}">
                  <a16:creationId xmlns:a16="http://schemas.microsoft.com/office/drawing/2014/main" id="{9159FBFA-17A1-4E14-925F-35B26A1ED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4068763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2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2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8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7" name="Freeform 165">
              <a:extLst>
                <a:ext uri="{FF2B5EF4-FFF2-40B4-BE49-F238E27FC236}">
                  <a16:creationId xmlns:a16="http://schemas.microsoft.com/office/drawing/2014/main" id="{AC474D8C-C6D8-4980-B3B8-55FA8D953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88113" y="4292600"/>
              <a:ext cx="271463" cy="68263"/>
            </a:xfrm>
            <a:custGeom>
              <a:avLst/>
              <a:gdLst>
                <a:gd name="T0" fmla="*/ 80 w 92"/>
                <a:gd name="T1" fmla="*/ 0 h 23"/>
                <a:gd name="T2" fmla="*/ 11 w 92"/>
                <a:gd name="T3" fmla="*/ 0 h 23"/>
                <a:gd name="T4" fmla="*/ 0 w 92"/>
                <a:gd name="T5" fmla="*/ 12 h 23"/>
                <a:gd name="T6" fmla="*/ 11 w 92"/>
                <a:gd name="T7" fmla="*/ 23 h 23"/>
                <a:gd name="T8" fmla="*/ 80 w 92"/>
                <a:gd name="T9" fmla="*/ 23 h 23"/>
                <a:gd name="T10" fmla="*/ 92 w 92"/>
                <a:gd name="T11" fmla="*/ 12 h 23"/>
                <a:gd name="T12" fmla="*/ 80 w 9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" h="23">
                  <a:moveTo>
                    <a:pt x="8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18"/>
                    <a:pt x="5" y="23"/>
                    <a:pt x="11" y="23"/>
                  </a:cubicBezTo>
                  <a:cubicBezTo>
                    <a:pt x="80" y="23"/>
                    <a:pt x="80" y="23"/>
                    <a:pt x="80" y="23"/>
                  </a:cubicBezTo>
                  <a:cubicBezTo>
                    <a:pt x="87" y="23"/>
                    <a:pt x="92" y="18"/>
                    <a:pt x="92" y="12"/>
                  </a:cubicBezTo>
                  <a:cubicBezTo>
                    <a:pt x="92" y="5"/>
                    <a:pt x="87" y="0"/>
                    <a:pt x="80" y="0"/>
                  </a:cubicBezTo>
                  <a:close/>
                </a:path>
              </a:pathLst>
            </a:custGeom>
            <a:solidFill>
              <a:srgbClr val="D6D7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8" name="Freeform 166">
              <a:extLst>
                <a:ext uri="{FF2B5EF4-FFF2-40B4-BE49-F238E27FC236}">
                  <a16:creationId xmlns:a16="http://schemas.microsoft.com/office/drawing/2014/main" id="{3BB361A1-7B60-45ED-B5A6-761ACF9C9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3708400"/>
              <a:ext cx="747713" cy="219075"/>
            </a:xfrm>
            <a:custGeom>
              <a:avLst/>
              <a:gdLst>
                <a:gd name="T0" fmla="*/ 244 w 253"/>
                <a:gd name="T1" fmla="*/ 0 h 74"/>
                <a:gd name="T2" fmla="*/ 8 w 253"/>
                <a:gd name="T3" fmla="*/ 0 h 74"/>
                <a:gd name="T4" fmla="*/ 0 w 253"/>
                <a:gd name="T5" fmla="*/ 9 h 74"/>
                <a:gd name="T6" fmla="*/ 0 w 253"/>
                <a:gd name="T7" fmla="*/ 65 h 74"/>
                <a:gd name="T8" fmla="*/ 8 w 253"/>
                <a:gd name="T9" fmla="*/ 74 h 74"/>
                <a:gd name="T10" fmla="*/ 244 w 253"/>
                <a:gd name="T11" fmla="*/ 74 h 74"/>
                <a:gd name="T12" fmla="*/ 253 w 253"/>
                <a:gd name="T13" fmla="*/ 65 h 74"/>
                <a:gd name="T14" fmla="*/ 253 w 253"/>
                <a:gd name="T15" fmla="*/ 9 h 74"/>
                <a:gd name="T16" fmla="*/ 244 w 253"/>
                <a:gd name="T1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74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0"/>
                    <a:pt x="4" y="74"/>
                    <a:pt x="8" y="74"/>
                  </a:cubicBezTo>
                  <a:cubicBezTo>
                    <a:pt x="244" y="74"/>
                    <a:pt x="244" y="74"/>
                    <a:pt x="244" y="74"/>
                  </a:cubicBezTo>
                  <a:cubicBezTo>
                    <a:pt x="249" y="74"/>
                    <a:pt x="253" y="70"/>
                    <a:pt x="253" y="65"/>
                  </a:cubicBezTo>
                  <a:cubicBezTo>
                    <a:pt x="253" y="9"/>
                    <a:pt x="253" y="9"/>
                    <a:pt x="253" y="9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9" name="Freeform 167">
              <a:extLst>
                <a:ext uri="{FF2B5EF4-FFF2-40B4-BE49-F238E27FC236}">
                  <a16:creationId xmlns:a16="http://schemas.microsoft.com/office/drawing/2014/main" id="{D729EE68-7AD5-4E15-BA36-ADF428243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4035425"/>
              <a:ext cx="747713" cy="136525"/>
            </a:xfrm>
            <a:custGeom>
              <a:avLst/>
              <a:gdLst>
                <a:gd name="T0" fmla="*/ 244 w 253"/>
                <a:gd name="T1" fmla="*/ 0 h 46"/>
                <a:gd name="T2" fmla="*/ 8 w 253"/>
                <a:gd name="T3" fmla="*/ 0 h 46"/>
                <a:gd name="T4" fmla="*/ 0 w 253"/>
                <a:gd name="T5" fmla="*/ 8 h 46"/>
                <a:gd name="T6" fmla="*/ 0 w 253"/>
                <a:gd name="T7" fmla="*/ 37 h 46"/>
                <a:gd name="T8" fmla="*/ 8 w 253"/>
                <a:gd name="T9" fmla="*/ 46 h 46"/>
                <a:gd name="T10" fmla="*/ 244 w 253"/>
                <a:gd name="T11" fmla="*/ 46 h 46"/>
                <a:gd name="T12" fmla="*/ 253 w 253"/>
                <a:gd name="T13" fmla="*/ 37 h 46"/>
                <a:gd name="T14" fmla="*/ 253 w 253"/>
                <a:gd name="T15" fmla="*/ 8 h 46"/>
                <a:gd name="T16" fmla="*/ 244 w 253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46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2"/>
                    <a:pt x="4" y="46"/>
                    <a:pt x="8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9" y="46"/>
                    <a:pt x="253" y="42"/>
                    <a:pt x="253" y="37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0" name="Freeform 168">
              <a:extLst>
                <a:ext uri="{FF2B5EF4-FFF2-40B4-BE49-F238E27FC236}">
                  <a16:creationId xmlns:a16="http://schemas.microsoft.com/office/drawing/2014/main" id="{46DA9B66-D11F-400E-A76F-B004A4AB6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4265613"/>
              <a:ext cx="747713" cy="122238"/>
            </a:xfrm>
            <a:custGeom>
              <a:avLst/>
              <a:gdLst>
                <a:gd name="T0" fmla="*/ 244 w 253"/>
                <a:gd name="T1" fmla="*/ 0 h 41"/>
                <a:gd name="T2" fmla="*/ 8 w 253"/>
                <a:gd name="T3" fmla="*/ 0 h 41"/>
                <a:gd name="T4" fmla="*/ 0 w 253"/>
                <a:gd name="T5" fmla="*/ 8 h 41"/>
                <a:gd name="T6" fmla="*/ 0 w 253"/>
                <a:gd name="T7" fmla="*/ 33 h 41"/>
                <a:gd name="T8" fmla="*/ 8 w 253"/>
                <a:gd name="T9" fmla="*/ 41 h 41"/>
                <a:gd name="T10" fmla="*/ 244 w 253"/>
                <a:gd name="T11" fmla="*/ 41 h 41"/>
                <a:gd name="T12" fmla="*/ 253 w 253"/>
                <a:gd name="T13" fmla="*/ 33 h 41"/>
                <a:gd name="T14" fmla="*/ 253 w 253"/>
                <a:gd name="T15" fmla="*/ 8 h 41"/>
                <a:gd name="T16" fmla="*/ 244 w 253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3" h="41">
                  <a:moveTo>
                    <a:pt x="244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7"/>
                    <a:pt x="4" y="41"/>
                    <a:pt x="8" y="41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9" y="41"/>
                    <a:pt x="253" y="37"/>
                    <a:pt x="253" y="33"/>
                  </a:cubicBezTo>
                  <a:cubicBezTo>
                    <a:pt x="253" y="8"/>
                    <a:pt x="253" y="8"/>
                    <a:pt x="253" y="8"/>
                  </a:cubicBezTo>
                  <a:cubicBezTo>
                    <a:pt x="253" y="4"/>
                    <a:pt x="249" y="0"/>
                    <a:pt x="244" y="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1" name="Oval 169">
              <a:extLst>
                <a:ext uri="{FF2B5EF4-FFF2-40B4-BE49-F238E27FC236}">
                  <a16:creationId xmlns:a16="http://schemas.microsoft.com/office/drawing/2014/main" id="{0F730617-5A62-49C4-9BAE-F5B59439F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6688" y="3057525"/>
              <a:ext cx="230188" cy="231775"/>
            </a:xfrm>
            <a:prstGeom prst="ellipse">
              <a:avLst/>
            </a:prstGeom>
            <a:solidFill>
              <a:srgbClr val="FF7B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2" name="Freeform 170">
              <a:extLst>
                <a:ext uri="{FF2B5EF4-FFF2-40B4-BE49-F238E27FC236}">
                  <a16:creationId xmlns:a16="http://schemas.microsoft.com/office/drawing/2014/main" id="{8265AABF-4313-46A6-8DFA-82D66E012E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92725" y="3122613"/>
              <a:ext cx="136525" cy="44450"/>
            </a:xfrm>
            <a:custGeom>
              <a:avLst/>
              <a:gdLst>
                <a:gd name="T0" fmla="*/ 23 w 46"/>
                <a:gd name="T1" fmla="*/ 0 h 15"/>
                <a:gd name="T2" fmla="*/ 1 w 46"/>
                <a:gd name="T3" fmla="*/ 9 h 15"/>
                <a:gd name="T4" fmla="*/ 0 w 46"/>
                <a:gd name="T5" fmla="*/ 10 h 15"/>
                <a:gd name="T6" fmla="*/ 1 w 46"/>
                <a:gd name="T7" fmla="*/ 11 h 15"/>
                <a:gd name="T8" fmla="*/ 5 w 46"/>
                <a:gd name="T9" fmla="*/ 14 h 15"/>
                <a:gd name="T10" fmla="*/ 5 w 46"/>
                <a:gd name="T11" fmla="*/ 15 h 15"/>
                <a:gd name="T12" fmla="*/ 6 w 46"/>
                <a:gd name="T13" fmla="*/ 14 h 15"/>
                <a:gd name="T14" fmla="*/ 23 w 46"/>
                <a:gd name="T15" fmla="*/ 8 h 15"/>
                <a:gd name="T16" fmla="*/ 40 w 46"/>
                <a:gd name="T17" fmla="*/ 14 h 15"/>
                <a:gd name="T18" fmla="*/ 41 w 46"/>
                <a:gd name="T19" fmla="*/ 15 h 15"/>
                <a:gd name="T20" fmla="*/ 42 w 46"/>
                <a:gd name="T21" fmla="*/ 14 h 15"/>
                <a:gd name="T22" fmla="*/ 45 w 46"/>
                <a:gd name="T23" fmla="*/ 11 h 15"/>
                <a:gd name="T24" fmla="*/ 46 w 46"/>
                <a:gd name="T25" fmla="*/ 10 h 15"/>
                <a:gd name="T26" fmla="*/ 45 w 46"/>
                <a:gd name="T27" fmla="*/ 9 h 15"/>
                <a:gd name="T28" fmla="*/ 23 w 46"/>
                <a:gd name="T29" fmla="*/ 0 h 15"/>
                <a:gd name="T30" fmla="*/ 23 w 46"/>
                <a:gd name="T31" fmla="*/ 0 h 15"/>
                <a:gd name="T32" fmla="*/ 23 w 46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5">
                  <a:moveTo>
                    <a:pt x="23" y="0"/>
                  </a:moveTo>
                  <a:cubicBezTo>
                    <a:pt x="15" y="0"/>
                    <a:pt x="7" y="3"/>
                    <a:pt x="1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11" y="10"/>
                    <a:pt x="17" y="8"/>
                    <a:pt x="23" y="8"/>
                  </a:cubicBezTo>
                  <a:cubicBezTo>
                    <a:pt x="29" y="8"/>
                    <a:pt x="35" y="10"/>
                    <a:pt x="40" y="14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39" y="3"/>
                    <a:pt x="31" y="0"/>
                    <a:pt x="23" y="0"/>
                  </a:cubicBez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3" name="Freeform 171">
              <a:extLst>
                <a:ext uri="{FF2B5EF4-FFF2-40B4-BE49-F238E27FC236}">
                  <a16:creationId xmlns:a16="http://schemas.microsoft.com/office/drawing/2014/main" id="{6E2EE3F1-FA0E-4BA9-B8E2-3ADE1303BD5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16538" y="3155950"/>
              <a:ext cx="92075" cy="34925"/>
            </a:xfrm>
            <a:custGeom>
              <a:avLst/>
              <a:gdLst>
                <a:gd name="T0" fmla="*/ 30 w 31"/>
                <a:gd name="T1" fmla="*/ 6 h 12"/>
                <a:gd name="T2" fmla="*/ 15 w 31"/>
                <a:gd name="T3" fmla="*/ 0 h 12"/>
                <a:gd name="T4" fmla="*/ 14 w 31"/>
                <a:gd name="T5" fmla="*/ 0 h 12"/>
                <a:gd name="T6" fmla="*/ 14 w 31"/>
                <a:gd name="T7" fmla="*/ 0 h 12"/>
                <a:gd name="T8" fmla="*/ 1 w 31"/>
                <a:gd name="T9" fmla="*/ 6 h 12"/>
                <a:gd name="T10" fmla="*/ 0 w 31"/>
                <a:gd name="T11" fmla="*/ 7 h 12"/>
                <a:gd name="T12" fmla="*/ 1 w 31"/>
                <a:gd name="T13" fmla="*/ 8 h 12"/>
                <a:gd name="T14" fmla="*/ 4 w 31"/>
                <a:gd name="T15" fmla="*/ 11 h 12"/>
                <a:gd name="T16" fmla="*/ 5 w 31"/>
                <a:gd name="T17" fmla="*/ 12 h 12"/>
                <a:gd name="T18" fmla="*/ 6 w 31"/>
                <a:gd name="T19" fmla="*/ 11 h 12"/>
                <a:gd name="T20" fmla="*/ 15 w 31"/>
                <a:gd name="T21" fmla="*/ 8 h 12"/>
                <a:gd name="T22" fmla="*/ 24 w 31"/>
                <a:gd name="T23" fmla="*/ 11 h 12"/>
                <a:gd name="T24" fmla="*/ 25 w 31"/>
                <a:gd name="T25" fmla="*/ 12 h 12"/>
                <a:gd name="T26" fmla="*/ 26 w 31"/>
                <a:gd name="T27" fmla="*/ 11 h 12"/>
                <a:gd name="T28" fmla="*/ 30 w 31"/>
                <a:gd name="T29" fmla="*/ 8 h 12"/>
                <a:gd name="T30" fmla="*/ 31 w 31"/>
                <a:gd name="T31" fmla="*/ 7 h 12"/>
                <a:gd name="T32" fmla="*/ 30 w 31"/>
                <a:gd name="T33" fmla="*/ 6 h 12"/>
                <a:gd name="T34" fmla="*/ 30 w 31"/>
                <a:gd name="T35" fmla="*/ 6 h 12"/>
                <a:gd name="T36" fmla="*/ 30 w 31"/>
                <a:gd name="T37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" h="12">
                  <a:moveTo>
                    <a:pt x="30" y="6"/>
                  </a:moveTo>
                  <a:cubicBezTo>
                    <a:pt x="26" y="2"/>
                    <a:pt x="21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1"/>
                    <a:pt x="4" y="2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9" y="9"/>
                    <a:pt x="12" y="8"/>
                    <a:pt x="15" y="8"/>
                  </a:cubicBezTo>
                  <a:cubicBezTo>
                    <a:pt x="19" y="8"/>
                    <a:pt x="22" y="9"/>
                    <a:pt x="24" y="11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1" y="7"/>
                    <a:pt x="31" y="7"/>
                    <a:pt x="31" y="7"/>
                  </a:cubicBezTo>
                  <a:lnTo>
                    <a:pt x="30" y="6"/>
                  </a:lnTo>
                  <a:close/>
                  <a:moveTo>
                    <a:pt x="30" y="6"/>
                  </a:moveTo>
                  <a:cubicBezTo>
                    <a:pt x="30" y="6"/>
                    <a:pt x="30" y="6"/>
                    <a:pt x="30" y="6"/>
                  </a:cubicBezTo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4" name="Freeform 172">
              <a:extLst>
                <a:ext uri="{FF2B5EF4-FFF2-40B4-BE49-F238E27FC236}">
                  <a16:creationId xmlns:a16="http://schemas.microsoft.com/office/drawing/2014/main" id="{99C7068B-AECE-49B5-AD61-70284320E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40350" y="3190875"/>
              <a:ext cx="44450" cy="30163"/>
            </a:xfrm>
            <a:custGeom>
              <a:avLst/>
              <a:gdLst>
                <a:gd name="T0" fmla="*/ 7 w 15"/>
                <a:gd name="T1" fmla="*/ 10 h 10"/>
                <a:gd name="T2" fmla="*/ 8 w 15"/>
                <a:gd name="T3" fmla="*/ 9 h 10"/>
                <a:gd name="T4" fmla="*/ 14 w 15"/>
                <a:gd name="T5" fmla="*/ 4 h 10"/>
                <a:gd name="T6" fmla="*/ 15 w 15"/>
                <a:gd name="T7" fmla="*/ 3 h 10"/>
                <a:gd name="T8" fmla="*/ 14 w 15"/>
                <a:gd name="T9" fmla="*/ 2 h 10"/>
                <a:gd name="T10" fmla="*/ 7 w 15"/>
                <a:gd name="T11" fmla="*/ 0 h 10"/>
                <a:gd name="T12" fmla="*/ 1 w 15"/>
                <a:gd name="T13" fmla="*/ 2 h 10"/>
                <a:gd name="T14" fmla="*/ 0 w 15"/>
                <a:gd name="T15" fmla="*/ 3 h 10"/>
                <a:gd name="T16" fmla="*/ 1 w 15"/>
                <a:gd name="T17" fmla="*/ 4 h 10"/>
                <a:gd name="T18" fmla="*/ 6 w 15"/>
                <a:gd name="T19" fmla="*/ 9 h 10"/>
                <a:gd name="T20" fmla="*/ 7 w 15"/>
                <a:gd name="T21" fmla="*/ 10 h 10"/>
                <a:gd name="T22" fmla="*/ 7 w 15"/>
                <a:gd name="T23" fmla="*/ 10 h 10"/>
                <a:gd name="T24" fmla="*/ 7 w 15"/>
                <a:gd name="T2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" h="10">
                  <a:moveTo>
                    <a:pt x="7" y="10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1"/>
                    <a:pt x="10" y="0"/>
                    <a:pt x="7" y="0"/>
                  </a:cubicBezTo>
                  <a:cubicBezTo>
                    <a:pt x="4" y="0"/>
                    <a:pt x="3" y="1"/>
                    <a:pt x="1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6" y="9"/>
                    <a:pt x="6" y="9"/>
                    <a:pt x="6" y="9"/>
                  </a:cubicBezTo>
                  <a:lnTo>
                    <a:pt x="7" y="10"/>
                  </a:ln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</a:path>
              </a:pathLst>
            </a:custGeom>
            <a:solidFill>
              <a:srgbClr val="F5F7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5" name="Oval 173">
              <a:extLst>
                <a:ext uri="{FF2B5EF4-FFF2-40B4-BE49-F238E27FC236}">
                  <a16:creationId xmlns:a16="http://schemas.microsoft.com/office/drawing/2014/main" id="{66989549-988B-4F55-9412-8E55BEC727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5338" y="4930775"/>
              <a:ext cx="257175" cy="260350"/>
            </a:xfrm>
            <a:prstGeom prst="ellipse">
              <a:avLst/>
            </a:pr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6" name="Freeform 174">
              <a:extLst>
                <a:ext uri="{FF2B5EF4-FFF2-40B4-BE49-F238E27FC236}">
                  <a16:creationId xmlns:a16="http://schemas.microsoft.com/office/drawing/2014/main" id="{9B32AA7B-A961-4295-984D-383AC869D1C6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4679950"/>
              <a:ext cx="612775" cy="666750"/>
            </a:xfrm>
            <a:custGeom>
              <a:avLst/>
              <a:gdLst>
                <a:gd name="T0" fmla="*/ 172 w 207"/>
                <a:gd name="T1" fmla="*/ 226 h 226"/>
                <a:gd name="T2" fmla="*/ 34 w 207"/>
                <a:gd name="T3" fmla="*/ 226 h 226"/>
                <a:gd name="T4" fmla="*/ 0 w 207"/>
                <a:gd name="T5" fmla="*/ 191 h 226"/>
                <a:gd name="T6" fmla="*/ 0 w 207"/>
                <a:gd name="T7" fmla="*/ 13 h 226"/>
                <a:gd name="T8" fmla="*/ 12 w 207"/>
                <a:gd name="T9" fmla="*/ 0 h 226"/>
                <a:gd name="T10" fmla="*/ 194 w 207"/>
                <a:gd name="T11" fmla="*/ 0 h 226"/>
                <a:gd name="T12" fmla="*/ 207 w 207"/>
                <a:gd name="T13" fmla="*/ 13 h 226"/>
                <a:gd name="T14" fmla="*/ 207 w 207"/>
                <a:gd name="T15" fmla="*/ 191 h 226"/>
                <a:gd name="T16" fmla="*/ 172 w 207"/>
                <a:gd name="T1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26">
                  <a:moveTo>
                    <a:pt x="172" y="226"/>
                  </a:moveTo>
                  <a:cubicBezTo>
                    <a:pt x="34" y="226"/>
                    <a:pt x="34" y="226"/>
                    <a:pt x="34" y="226"/>
                  </a:cubicBezTo>
                  <a:cubicBezTo>
                    <a:pt x="15" y="226"/>
                    <a:pt x="0" y="210"/>
                    <a:pt x="0" y="19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01" y="0"/>
                    <a:pt x="207" y="6"/>
                    <a:pt x="207" y="13"/>
                  </a:cubicBezTo>
                  <a:cubicBezTo>
                    <a:pt x="207" y="191"/>
                    <a:pt x="207" y="191"/>
                    <a:pt x="207" y="191"/>
                  </a:cubicBezTo>
                  <a:cubicBezTo>
                    <a:pt x="207" y="210"/>
                    <a:pt x="191" y="226"/>
                    <a:pt x="172" y="22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7" name="Freeform 175">
              <a:extLst>
                <a:ext uri="{FF2B5EF4-FFF2-40B4-BE49-F238E27FC236}">
                  <a16:creationId xmlns:a16="http://schemas.microsoft.com/office/drawing/2014/main" id="{07C1B7EB-DC1F-4574-930B-D2F45A741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5102225"/>
              <a:ext cx="612775" cy="244475"/>
            </a:xfrm>
            <a:custGeom>
              <a:avLst/>
              <a:gdLst>
                <a:gd name="T0" fmla="*/ 167 w 207"/>
                <a:gd name="T1" fmla="*/ 83 h 83"/>
                <a:gd name="T2" fmla="*/ 39 w 207"/>
                <a:gd name="T3" fmla="*/ 83 h 83"/>
                <a:gd name="T4" fmla="*/ 0 w 207"/>
                <a:gd name="T5" fmla="*/ 43 h 83"/>
                <a:gd name="T6" fmla="*/ 0 w 207"/>
                <a:gd name="T7" fmla="*/ 0 h 83"/>
                <a:gd name="T8" fmla="*/ 0 w 207"/>
                <a:gd name="T9" fmla="*/ 32 h 83"/>
                <a:gd name="T10" fmla="*/ 207 w 207"/>
                <a:gd name="T11" fmla="*/ 32 h 83"/>
                <a:gd name="T12" fmla="*/ 207 w 207"/>
                <a:gd name="T13" fmla="*/ 43 h 83"/>
                <a:gd name="T14" fmla="*/ 167 w 207"/>
                <a:gd name="T15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7" h="83">
                  <a:moveTo>
                    <a:pt x="167" y="83"/>
                  </a:moveTo>
                  <a:cubicBezTo>
                    <a:pt x="39" y="83"/>
                    <a:pt x="39" y="83"/>
                    <a:pt x="39" y="83"/>
                  </a:cubicBezTo>
                  <a:cubicBezTo>
                    <a:pt x="17" y="83"/>
                    <a:pt x="0" y="65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32"/>
                    <a:pt x="0" y="32"/>
                  </a:cubicBezTo>
                  <a:cubicBezTo>
                    <a:pt x="207" y="32"/>
                    <a:pt x="207" y="32"/>
                    <a:pt x="207" y="32"/>
                  </a:cubicBezTo>
                  <a:cubicBezTo>
                    <a:pt x="207" y="43"/>
                    <a:pt x="207" y="43"/>
                    <a:pt x="207" y="43"/>
                  </a:cubicBezTo>
                  <a:cubicBezTo>
                    <a:pt x="207" y="65"/>
                    <a:pt x="189" y="83"/>
                    <a:pt x="167" y="83"/>
                  </a:cubicBezTo>
                  <a:close/>
                </a:path>
              </a:pathLst>
            </a:custGeom>
            <a:solidFill>
              <a:srgbClr val="F3CE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8" name="Freeform 176">
              <a:extLst>
                <a:ext uri="{FF2B5EF4-FFF2-40B4-BE49-F238E27FC236}">
                  <a16:creationId xmlns:a16="http://schemas.microsoft.com/office/drawing/2014/main" id="{8E2DFF90-108A-4368-A9F2-F4C284BA2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3813" y="4679950"/>
              <a:ext cx="612775" cy="666750"/>
            </a:xfrm>
            <a:custGeom>
              <a:avLst/>
              <a:gdLst>
                <a:gd name="T0" fmla="*/ 172 w 207"/>
                <a:gd name="T1" fmla="*/ 226 h 226"/>
                <a:gd name="T2" fmla="*/ 34 w 207"/>
                <a:gd name="T3" fmla="*/ 226 h 226"/>
                <a:gd name="T4" fmla="*/ 0 w 207"/>
                <a:gd name="T5" fmla="*/ 191 h 226"/>
                <a:gd name="T6" fmla="*/ 0 w 207"/>
                <a:gd name="T7" fmla="*/ 13 h 226"/>
                <a:gd name="T8" fmla="*/ 12 w 207"/>
                <a:gd name="T9" fmla="*/ 0 h 226"/>
                <a:gd name="T10" fmla="*/ 194 w 207"/>
                <a:gd name="T11" fmla="*/ 0 h 226"/>
                <a:gd name="T12" fmla="*/ 207 w 207"/>
                <a:gd name="T13" fmla="*/ 13 h 226"/>
                <a:gd name="T14" fmla="*/ 207 w 207"/>
                <a:gd name="T15" fmla="*/ 191 h 226"/>
                <a:gd name="T16" fmla="*/ 172 w 207"/>
                <a:gd name="T17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7" h="226">
                  <a:moveTo>
                    <a:pt x="172" y="226"/>
                  </a:moveTo>
                  <a:cubicBezTo>
                    <a:pt x="34" y="226"/>
                    <a:pt x="34" y="226"/>
                    <a:pt x="34" y="226"/>
                  </a:cubicBezTo>
                  <a:cubicBezTo>
                    <a:pt x="15" y="226"/>
                    <a:pt x="0" y="210"/>
                    <a:pt x="0" y="191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201" y="0"/>
                    <a:pt x="207" y="6"/>
                    <a:pt x="207" y="13"/>
                  </a:cubicBezTo>
                  <a:cubicBezTo>
                    <a:pt x="207" y="191"/>
                    <a:pt x="207" y="191"/>
                    <a:pt x="207" y="191"/>
                  </a:cubicBezTo>
                  <a:cubicBezTo>
                    <a:pt x="207" y="210"/>
                    <a:pt x="191" y="226"/>
                    <a:pt x="172" y="226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9" name="Freeform 177">
              <a:extLst>
                <a:ext uri="{FF2B5EF4-FFF2-40B4-BE49-F238E27FC236}">
                  <a16:creationId xmlns:a16="http://schemas.microsoft.com/office/drawing/2014/main" id="{A268EB07-FAFF-42AF-BE9E-02B398EC00D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1800" y="4741863"/>
              <a:ext cx="120650" cy="153988"/>
            </a:xfrm>
            <a:custGeom>
              <a:avLst/>
              <a:gdLst>
                <a:gd name="T0" fmla="*/ 31 w 41"/>
                <a:gd name="T1" fmla="*/ 52 h 52"/>
                <a:gd name="T2" fmla="*/ 10 w 41"/>
                <a:gd name="T3" fmla="*/ 52 h 52"/>
                <a:gd name="T4" fmla="*/ 0 w 41"/>
                <a:gd name="T5" fmla="*/ 41 h 52"/>
                <a:gd name="T6" fmla="*/ 0 w 41"/>
                <a:gd name="T7" fmla="*/ 18 h 52"/>
                <a:gd name="T8" fmla="*/ 18 w 41"/>
                <a:gd name="T9" fmla="*/ 0 h 52"/>
                <a:gd name="T10" fmla="*/ 23 w 41"/>
                <a:gd name="T11" fmla="*/ 0 h 52"/>
                <a:gd name="T12" fmla="*/ 41 w 41"/>
                <a:gd name="T13" fmla="*/ 18 h 52"/>
                <a:gd name="T14" fmla="*/ 41 w 41"/>
                <a:gd name="T15" fmla="*/ 41 h 52"/>
                <a:gd name="T16" fmla="*/ 31 w 41"/>
                <a:gd name="T1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52">
                  <a:moveTo>
                    <a:pt x="31" y="52"/>
                  </a:moveTo>
                  <a:cubicBezTo>
                    <a:pt x="10" y="52"/>
                    <a:pt x="10" y="52"/>
                    <a:pt x="10" y="52"/>
                  </a:cubicBezTo>
                  <a:cubicBezTo>
                    <a:pt x="4" y="52"/>
                    <a:pt x="0" y="47"/>
                    <a:pt x="0" y="41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3" y="0"/>
                    <a:pt x="41" y="8"/>
                    <a:pt x="41" y="18"/>
                  </a:cubicBezTo>
                  <a:cubicBezTo>
                    <a:pt x="41" y="41"/>
                    <a:pt x="41" y="41"/>
                    <a:pt x="41" y="41"/>
                  </a:cubicBezTo>
                  <a:cubicBezTo>
                    <a:pt x="41" y="47"/>
                    <a:pt x="36" y="52"/>
                    <a:pt x="31" y="52"/>
                  </a:cubicBezTo>
                  <a:close/>
                </a:path>
              </a:pathLst>
            </a:custGeom>
            <a:solidFill>
              <a:srgbClr val="FFFFFF"/>
            </a:solidFill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0" name="Freeform 178">
              <a:extLst>
                <a:ext uri="{FF2B5EF4-FFF2-40B4-BE49-F238E27FC236}">
                  <a16:creationId xmlns:a16="http://schemas.microsoft.com/office/drawing/2014/main" id="{22E41CFB-03F6-4308-B8AF-00F96C11D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9900" y="4638675"/>
              <a:ext cx="41275" cy="103188"/>
            </a:xfrm>
            <a:custGeom>
              <a:avLst/>
              <a:gdLst>
                <a:gd name="T0" fmla="*/ 8 w 14"/>
                <a:gd name="T1" fmla="*/ 35 h 35"/>
                <a:gd name="T2" fmla="*/ 6 w 14"/>
                <a:gd name="T3" fmla="*/ 35 h 35"/>
                <a:gd name="T4" fmla="*/ 0 w 14"/>
                <a:gd name="T5" fmla="*/ 29 h 35"/>
                <a:gd name="T6" fmla="*/ 0 w 14"/>
                <a:gd name="T7" fmla="*/ 6 h 35"/>
                <a:gd name="T8" fmla="*/ 6 w 14"/>
                <a:gd name="T9" fmla="*/ 0 h 35"/>
                <a:gd name="T10" fmla="*/ 8 w 14"/>
                <a:gd name="T11" fmla="*/ 0 h 35"/>
                <a:gd name="T12" fmla="*/ 14 w 14"/>
                <a:gd name="T13" fmla="*/ 6 h 35"/>
                <a:gd name="T14" fmla="*/ 14 w 14"/>
                <a:gd name="T15" fmla="*/ 29 h 35"/>
                <a:gd name="T16" fmla="*/ 8 w 14"/>
                <a:gd name="T17" fmla="*/ 3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35">
                  <a:moveTo>
                    <a:pt x="8" y="35"/>
                  </a:moveTo>
                  <a:cubicBezTo>
                    <a:pt x="6" y="35"/>
                    <a:pt x="6" y="35"/>
                    <a:pt x="6" y="35"/>
                  </a:cubicBezTo>
                  <a:cubicBezTo>
                    <a:pt x="3" y="35"/>
                    <a:pt x="0" y="32"/>
                    <a:pt x="0" y="2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2" y="0"/>
                    <a:pt x="14" y="3"/>
                    <a:pt x="14" y="6"/>
                  </a:cubicBezTo>
                  <a:cubicBezTo>
                    <a:pt x="14" y="29"/>
                    <a:pt x="14" y="29"/>
                    <a:pt x="14" y="29"/>
                  </a:cubicBezTo>
                  <a:cubicBezTo>
                    <a:pt x="14" y="32"/>
                    <a:pt x="12" y="35"/>
                    <a:pt x="8" y="35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1" name="Freeform 179">
              <a:extLst>
                <a:ext uri="{FF2B5EF4-FFF2-40B4-BE49-F238E27FC236}">
                  <a16:creationId xmlns:a16="http://schemas.microsoft.com/office/drawing/2014/main" id="{5D65B199-B965-4B09-8A62-B778C76F1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6588" y="4816475"/>
              <a:ext cx="188913" cy="354013"/>
            </a:xfrm>
            <a:custGeom>
              <a:avLst/>
              <a:gdLst>
                <a:gd name="T0" fmla="*/ 25 w 64"/>
                <a:gd name="T1" fmla="*/ 120 h 120"/>
                <a:gd name="T2" fmla="*/ 0 w 64"/>
                <a:gd name="T3" fmla="*/ 120 h 120"/>
                <a:gd name="T4" fmla="*/ 0 w 64"/>
                <a:gd name="T5" fmla="*/ 0 h 120"/>
                <a:gd name="T6" fmla="*/ 27 w 64"/>
                <a:gd name="T7" fmla="*/ 0 h 120"/>
                <a:gd name="T8" fmla="*/ 64 w 64"/>
                <a:gd name="T9" fmla="*/ 37 h 120"/>
                <a:gd name="T10" fmla="*/ 64 w 64"/>
                <a:gd name="T11" fmla="*/ 81 h 120"/>
                <a:gd name="T12" fmla="*/ 25 w 6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20">
                  <a:moveTo>
                    <a:pt x="25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7" y="0"/>
                    <a:pt x="64" y="17"/>
                    <a:pt x="64" y="37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4" y="102"/>
                    <a:pt x="47" y="120"/>
                    <a:pt x="25" y="120"/>
                  </a:cubicBezTo>
                  <a:close/>
                </a:path>
              </a:pathLst>
            </a:custGeom>
            <a:solidFill>
              <a:srgbClr val="E9F6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2" name="Freeform 180">
              <a:extLst>
                <a:ext uri="{FF2B5EF4-FFF2-40B4-BE49-F238E27FC236}">
                  <a16:creationId xmlns:a16="http://schemas.microsoft.com/office/drawing/2014/main" id="{A74EDC0D-0EA2-4767-B250-0A8C6A061DE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6588" y="4816475"/>
              <a:ext cx="188913" cy="354013"/>
            </a:xfrm>
            <a:custGeom>
              <a:avLst/>
              <a:gdLst>
                <a:gd name="T0" fmla="*/ 25 w 64"/>
                <a:gd name="T1" fmla="*/ 120 h 120"/>
                <a:gd name="T2" fmla="*/ 0 w 64"/>
                <a:gd name="T3" fmla="*/ 120 h 120"/>
                <a:gd name="T4" fmla="*/ 0 w 64"/>
                <a:gd name="T5" fmla="*/ 0 h 120"/>
                <a:gd name="T6" fmla="*/ 27 w 64"/>
                <a:gd name="T7" fmla="*/ 0 h 120"/>
                <a:gd name="T8" fmla="*/ 64 w 64"/>
                <a:gd name="T9" fmla="*/ 37 h 120"/>
                <a:gd name="T10" fmla="*/ 64 w 64"/>
                <a:gd name="T11" fmla="*/ 81 h 120"/>
                <a:gd name="T12" fmla="*/ 25 w 64"/>
                <a:gd name="T13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120">
                  <a:moveTo>
                    <a:pt x="25" y="120"/>
                  </a:moveTo>
                  <a:cubicBezTo>
                    <a:pt x="0" y="120"/>
                    <a:pt x="0" y="120"/>
                    <a:pt x="0" y="1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47" y="0"/>
                    <a:pt x="64" y="17"/>
                    <a:pt x="64" y="37"/>
                  </a:cubicBezTo>
                  <a:cubicBezTo>
                    <a:pt x="64" y="81"/>
                    <a:pt x="64" y="81"/>
                    <a:pt x="64" y="81"/>
                  </a:cubicBezTo>
                  <a:cubicBezTo>
                    <a:pt x="64" y="102"/>
                    <a:pt x="47" y="120"/>
                    <a:pt x="25" y="120"/>
                  </a:cubicBez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3" name="Freeform 181">
              <a:extLst>
                <a:ext uri="{FF2B5EF4-FFF2-40B4-BE49-F238E27FC236}">
                  <a16:creationId xmlns:a16="http://schemas.microsoft.com/office/drawing/2014/main" id="{AC9CFE38-01E3-412A-BB63-BEAEC5FD5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3" y="5359400"/>
              <a:ext cx="1303338" cy="298450"/>
            </a:xfrm>
            <a:custGeom>
              <a:avLst/>
              <a:gdLst>
                <a:gd name="T0" fmla="*/ 441 w 441"/>
                <a:gd name="T1" fmla="*/ 101 h 101"/>
                <a:gd name="T2" fmla="*/ 44 w 441"/>
                <a:gd name="T3" fmla="*/ 101 h 101"/>
                <a:gd name="T4" fmla="*/ 0 w 441"/>
                <a:gd name="T5" fmla="*/ 58 h 101"/>
                <a:gd name="T6" fmla="*/ 0 w 441"/>
                <a:gd name="T7" fmla="*/ 44 h 101"/>
                <a:gd name="T8" fmla="*/ 44 w 441"/>
                <a:gd name="T9" fmla="*/ 0 h 101"/>
                <a:gd name="T10" fmla="*/ 441 w 441"/>
                <a:gd name="T11" fmla="*/ 0 h 101"/>
                <a:gd name="T12" fmla="*/ 441 w 441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101">
                  <a:moveTo>
                    <a:pt x="441" y="101"/>
                  </a:moveTo>
                  <a:cubicBezTo>
                    <a:pt x="44" y="101"/>
                    <a:pt x="44" y="101"/>
                    <a:pt x="44" y="101"/>
                  </a:cubicBezTo>
                  <a:cubicBezTo>
                    <a:pt x="20" y="101"/>
                    <a:pt x="0" y="82"/>
                    <a:pt x="0" y="5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441" y="101"/>
                  </a:lnTo>
                  <a:close/>
                </a:path>
              </a:pathLst>
            </a:custGeom>
            <a:solidFill>
              <a:srgbClr val="656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4" name="Freeform 182">
              <a:extLst>
                <a:ext uri="{FF2B5EF4-FFF2-40B4-BE49-F238E27FC236}">
                  <a16:creationId xmlns:a16="http://schemas.microsoft.com/office/drawing/2014/main" id="{12C91EFF-87AC-460B-99D5-78C66587E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3" y="5359400"/>
              <a:ext cx="1303338" cy="298450"/>
            </a:xfrm>
            <a:custGeom>
              <a:avLst/>
              <a:gdLst>
                <a:gd name="T0" fmla="*/ 441 w 441"/>
                <a:gd name="T1" fmla="*/ 101 h 101"/>
                <a:gd name="T2" fmla="*/ 44 w 441"/>
                <a:gd name="T3" fmla="*/ 101 h 101"/>
                <a:gd name="T4" fmla="*/ 0 w 441"/>
                <a:gd name="T5" fmla="*/ 58 h 101"/>
                <a:gd name="T6" fmla="*/ 0 w 441"/>
                <a:gd name="T7" fmla="*/ 44 h 101"/>
                <a:gd name="T8" fmla="*/ 44 w 441"/>
                <a:gd name="T9" fmla="*/ 0 h 101"/>
                <a:gd name="T10" fmla="*/ 441 w 441"/>
                <a:gd name="T11" fmla="*/ 0 h 101"/>
                <a:gd name="T12" fmla="*/ 441 w 441"/>
                <a:gd name="T13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101">
                  <a:moveTo>
                    <a:pt x="441" y="101"/>
                  </a:moveTo>
                  <a:cubicBezTo>
                    <a:pt x="44" y="101"/>
                    <a:pt x="44" y="101"/>
                    <a:pt x="44" y="101"/>
                  </a:cubicBezTo>
                  <a:cubicBezTo>
                    <a:pt x="20" y="101"/>
                    <a:pt x="0" y="82"/>
                    <a:pt x="0" y="58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441" y="101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5" name="Freeform 183">
              <a:extLst>
                <a:ext uri="{FF2B5EF4-FFF2-40B4-BE49-F238E27FC236}">
                  <a16:creationId xmlns:a16="http://schemas.microsoft.com/office/drawing/2014/main" id="{8AFBF90F-950C-4C46-A3D4-52766F2D9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5332413"/>
              <a:ext cx="1239838" cy="53975"/>
            </a:xfrm>
            <a:custGeom>
              <a:avLst/>
              <a:gdLst>
                <a:gd name="T0" fmla="*/ 411 w 419"/>
                <a:gd name="T1" fmla="*/ 18 h 18"/>
                <a:gd name="T2" fmla="*/ 8 w 419"/>
                <a:gd name="T3" fmla="*/ 18 h 18"/>
                <a:gd name="T4" fmla="*/ 0 w 419"/>
                <a:gd name="T5" fmla="*/ 10 h 18"/>
                <a:gd name="T6" fmla="*/ 0 w 419"/>
                <a:gd name="T7" fmla="*/ 8 h 18"/>
                <a:gd name="T8" fmla="*/ 8 w 419"/>
                <a:gd name="T9" fmla="*/ 0 h 18"/>
                <a:gd name="T10" fmla="*/ 411 w 419"/>
                <a:gd name="T11" fmla="*/ 0 h 18"/>
                <a:gd name="T12" fmla="*/ 419 w 419"/>
                <a:gd name="T13" fmla="*/ 8 h 18"/>
                <a:gd name="T14" fmla="*/ 419 w 419"/>
                <a:gd name="T15" fmla="*/ 10 h 18"/>
                <a:gd name="T16" fmla="*/ 411 w 419"/>
                <a:gd name="T1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18">
                  <a:moveTo>
                    <a:pt x="411" y="18"/>
                  </a:moveTo>
                  <a:cubicBezTo>
                    <a:pt x="8" y="18"/>
                    <a:pt x="8" y="18"/>
                    <a:pt x="8" y="18"/>
                  </a:cubicBezTo>
                  <a:cubicBezTo>
                    <a:pt x="4" y="18"/>
                    <a:pt x="0" y="15"/>
                    <a:pt x="0" y="1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5" y="0"/>
                    <a:pt x="419" y="4"/>
                    <a:pt x="419" y="8"/>
                  </a:cubicBezTo>
                  <a:cubicBezTo>
                    <a:pt x="419" y="10"/>
                    <a:pt x="419" y="10"/>
                    <a:pt x="419" y="10"/>
                  </a:cubicBezTo>
                  <a:cubicBezTo>
                    <a:pt x="419" y="15"/>
                    <a:pt x="415" y="18"/>
                    <a:pt x="411" y="18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6" name="Freeform 184">
              <a:extLst>
                <a:ext uri="{FF2B5EF4-FFF2-40B4-BE49-F238E27FC236}">
                  <a16:creationId xmlns:a16="http://schemas.microsoft.com/office/drawing/2014/main" id="{34BAF7A3-782B-4768-8247-8896FEF8A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5630863"/>
              <a:ext cx="1346200" cy="55563"/>
            </a:xfrm>
            <a:custGeom>
              <a:avLst/>
              <a:gdLst>
                <a:gd name="T0" fmla="*/ 447 w 455"/>
                <a:gd name="T1" fmla="*/ 19 h 19"/>
                <a:gd name="T2" fmla="*/ 8 w 455"/>
                <a:gd name="T3" fmla="*/ 19 h 19"/>
                <a:gd name="T4" fmla="*/ 0 w 455"/>
                <a:gd name="T5" fmla="*/ 11 h 19"/>
                <a:gd name="T6" fmla="*/ 0 w 455"/>
                <a:gd name="T7" fmla="*/ 8 h 19"/>
                <a:gd name="T8" fmla="*/ 8 w 455"/>
                <a:gd name="T9" fmla="*/ 0 h 19"/>
                <a:gd name="T10" fmla="*/ 447 w 455"/>
                <a:gd name="T11" fmla="*/ 0 h 19"/>
                <a:gd name="T12" fmla="*/ 455 w 455"/>
                <a:gd name="T13" fmla="*/ 8 h 19"/>
                <a:gd name="T14" fmla="*/ 455 w 455"/>
                <a:gd name="T15" fmla="*/ 11 h 19"/>
                <a:gd name="T16" fmla="*/ 447 w 455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5" h="19">
                  <a:moveTo>
                    <a:pt x="447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52" y="0"/>
                    <a:pt x="455" y="4"/>
                    <a:pt x="455" y="8"/>
                  </a:cubicBezTo>
                  <a:cubicBezTo>
                    <a:pt x="455" y="11"/>
                    <a:pt x="455" y="11"/>
                    <a:pt x="455" y="11"/>
                  </a:cubicBezTo>
                  <a:cubicBezTo>
                    <a:pt x="455" y="15"/>
                    <a:pt x="452" y="19"/>
                    <a:pt x="447" y="19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7" name="Rectangle 185">
              <a:extLst>
                <a:ext uri="{FF2B5EF4-FFF2-40B4-BE49-F238E27FC236}">
                  <a16:creationId xmlns:a16="http://schemas.microsoft.com/office/drawing/2014/main" id="{16020908-5551-49C1-8290-3A0AA0A690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463" y="5414963"/>
              <a:ext cx="1114425" cy="188913"/>
            </a:xfrm>
            <a:prstGeom prst="rect">
              <a:avLst/>
            </a:prstGeom>
            <a:solidFill>
              <a:srgbClr val="E6E9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8" name="Rectangle 186">
              <a:extLst>
                <a:ext uri="{FF2B5EF4-FFF2-40B4-BE49-F238E27FC236}">
                  <a16:creationId xmlns:a16="http://schemas.microsoft.com/office/drawing/2014/main" id="{DA79A561-DBA4-46AC-9D8D-DF6A4829BF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463" y="5468938"/>
              <a:ext cx="1114425" cy="82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9" name="Freeform 187">
              <a:extLst>
                <a:ext uri="{FF2B5EF4-FFF2-40B4-BE49-F238E27FC236}">
                  <a16:creationId xmlns:a16="http://schemas.microsoft.com/office/drawing/2014/main" id="{A8B95F1F-CB3E-4369-9A40-768B832C5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3" y="5657850"/>
              <a:ext cx="1303338" cy="301625"/>
            </a:xfrm>
            <a:custGeom>
              <a:avLst/>
              <a:gdLst>
                <a:gd name="T0" fmla="*/ 441 w 441"/>
                <a:gd name="T1" fmla="*/ 102 h 102"/>
                <a:gd name="T2" fmla="*/ 44 w 441"/>
                <a:gd name="T3" fmla="*/ 102 h 102"/>
                <a:gd name="T4" fmla="*/ 0 w 441"/>
                <a:gd name="T5" fmla="*/ 58 h 102"/>
                <a:gd name="T6" fmla="*/ 0 w 441"/>
                <a:gd name="T7" fmla="*/ 45 h 102"/>
                <a:gd name="T8" fmla="*/ 44 w 441"/>
                <a:gd name="T9" fmla="*/ 0 h 102"/>
                <a:gd name="T10" fmla="*/ 441 w 441"/>
                <a:gd name="T11" fmla="*/ 0 h 102"/>
                <a:gd name="T12" fmla="*/ 441 w 441"/>
                <a:gd name="T1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102">
                  <a:moveTo>
                    <a:pt x="441" y="102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20" y="102"/>
                    <a:pt x="0" y="82"/>
                    <a:pt x="0" y="5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441" y="102"/>
                  </a:lnTo>
                  <a:close/>
                </a:path>
              </a:pathLst>
            </a:custGeom>
            <a:solidFill>
              <a:srgbClr val="656D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0" name="Freeform 188">
              <a:extLst>
                <a:ext uri="{FF2B5EF4-FFF2-40B4-BE49-F238E27FC236}">
                  <a16:creationId xmlns:a16="http://schemas.microsoft.com/office/drawing/2014/main" id="{7EA5B683-DEDD-4AF9-A358-A1D1004208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3" y="5657850"/>
              <a:ext cx="1303338" cy="301625"/>
            </a:xfrm>
            <a:custGeom>
              <a:avLst/>
              <a:gdLst>
                <a:gd name="T0" fmla="*/ 441 w 441"/>
                <a:gd name="T1" fmla="*/ 102 h 102"/>
                <a:gd name="T2" fmla="*/ 44 w 441"/>
                <a:gd name="T3" fmla="*/ 102 h 102"/>
                <a:gd name="T4" fmla="*/ 0 w 441"/>
                <a:gd name="T5" fmla="*/ 58 h 102"/>
                <a:gd name="T6" fmla="*/ 0 w 441"/>
                <a:gd name="T7" fmla="*/ 45 h 102"/>
                <a:gd name="T8" fmla="*/ 44 w 441"/>
                <a:gd name="T9" fmla="*/ 0 h 102"/>
                <a:gd name="T10" fmla="*/ 441 w 441"/>
                <a:gd name="T11" fmla="*/ 0 h 102"/>
                <a:gd name="T12" fmla="*/ 441 w 441"/>
                <a:gd name="T13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1" h="102">
                  <a:moveTo>
                    <a:pt x="441" y="102"/>
                  </a:moveTo>
                  <a:cubicBezTo>
                    <a:pt x="44" y="102"/>
                    <a:pt x="44" y="102"/>
                    <a:pt x="44" y="102"/>
                  </a:cubicBezTo>
                  <a:cubicBezTo>
                    <a:pt x="20" y="102"/>
                    <a:pt x="0" y="82"/>
                    <a:pt x="0" y="58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441" y="0"/>
                    <a:pt x="441" y="0"/>
                    <a:pt x="441" y="0"/>
                  </a:cubicBezTo>
                  <a:lnTo>
                    <a:pt x="441" y="102"/>
                  </a:lnTo>
                  <a:close/>
                </a:path>
              </a:pathLst>
            </a:custGeom>
            <a:noFill/>
            <a:ln w="47625" cap="flat">
              <a:solidFill>
                <a:srgbClr val="163749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1" name="Freeform 189">
              <a:extLst>
                <a:ext uri="{FF2B5EF4-FFF2-40B4-BE49-F238E27FC236}">
                  <a16:creationId xmlns:a16="http://schemas.microsoft.com/office/drawing/2014/main" id="{6F76ECF4-128B-4D2A-B3DD-E9170F35493E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5630863"/>
              <a:ext cx="1239838" cy="55563"/>
            </a:xfrm>
            <a:custGeom>
              <a:avLst/>
              <a:gdLst>
                <a:gd name="T0" fmla="*/ 411 w 419"/>
                <a:gd name="T1" fmla="*/ 19 h 19"/>
                <a:gd name="T2" fmla="*/ 8 w 419"/>
                <a:gd name="T3" fmla="*/ 19 h 19"/>
                <a:gd name="T4" fmla="*/ 0 w 419"/>
                <a:gd name="T5" fmla="*/ 11 h 19"/>
                <a:gd name="T6" fmla="*/ 0 w 419"/>
                <a:gd name="T7" fmla="*/ 8 h 19"/>
                <a:gd name="T8" fmla="*/ 8 w 419"/>
                <a:gd name="T9" fmla="*/ 0 h 19"/>
                <a:gd name="T10" fmla="*/ 411 w 419"/>
                <a:gd name="T11" fmla="*/ 0 h 19"/>
                <a:gd name="T12" fmla="*/ 419 w 419"/>
                <a:gd name="T13" fmla="*/ 8 h 19"/>
                <a:gd name="T14" fmla="*/ 419 w 419"/>
                <a:gd name="T15" fmla="*/ 11 h 19"/>
                <a:gd name="T16" fmla="*/ 411 w 419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9" h="19">
                  <a:moveTo>
                    <a:pt x="411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5" y="0"/>
                    <a:pt x="419" y="4"/>
                    <a:pt x="419" y="8"/>
                  </a:cubicBezTo>
                  <a:cubicBezTo>
                    <a:pt x="419" y="11"/>
                    <a:pt x="419" y="11"/>
                    <a:pt x="419" y="11"/>
                  </a:cubicBezTo>
                  <a:cubicBezTo>
                    <a:pt x="419" y="15"/>
                    <a:pt x="415" y="19"/>
                    <a:pt x="411" y="19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2" name="Freeform 190">
              <a:extLst>
                <a:ext uri="{FF2B5EF4-FFF2-40B4-BE49-F238E27FC236}">
                  <a16:creationId xmlns:a16="http://schemas.microsoft.com/office/drawing/2014/main" id="{3350187B-7982-4FCA-8075-9C066DDDB6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4738" y="5929313"/>
              <a:ext cx="1346200" cy="55563"/>
            </a:xfrm>
            <a:custGeom>
              <a:avLst/>
              <a:gdLst>
                <a:gd name="T0" fmla="*/ 447 w 455"/>
                <a:gd name="T1" fmla="*/ 19 h 19"/>
                <a:gd name="T2" fmla="*/ 8 w 455"/>
                <a:gd name="T3" fmla="*/ 19 h 19"/>
                <a:gd name="T4" fmla="*/ 0 w 455"/>
                <a:gd name="T5" fmla="*/ 11 h 19"/>
                <a:gd name="T6" fmla="*/ 0 w 455"/>
                <a:gd name="T7" fmla="*/ 8 h 19"/>
                <a:gd name="T8" fmla="*/ 8 w 455"/>
                <a:gd name="T9" fmla="*/ 0 h 19"/>
                <a:gd name="T10" fmla="*/ 447 w 455"/>
                <a:gd name="T11" fmla="*/ 0 h 19"/>
                <a:gd name="T12" fmla="*/ 455 w 455"/>
                <a:gd name="T13" fmla="*/ 8 h 19"/>
                <a:gd name="T14" fmla="*/ 455 w 455"/>
                <a:gd name="T15" fmla="*/ 11 h 19"/>
                <a:gd name="T16" fmla="*/ 447 w 455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5" h="19">
                  <a:moveTo>
                    <a:pt x="447" y="19"/>
                  </a:moveTo>
                  <a:cubicBezTo>
                    <a:pt x="8" y="19"/>
                    <a:pt x="8" y="19"/>
                    <a:pt x="8" y="19"/>
                  </a:cubicBezTo>
                  <a:cubicBezTo>
                    <a:pt x="4" y="19"/>
                    <a:pt x="0" y="15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47" y="0"/>
                    <a:pt x="447" y="0"/>
                    <a:pt x="447" y="0"/>
                  </a:cubicBezTo>
                  <a:cubicBezTo>
                    <a:pt x="452" y="0"/>
                    <a:pt x="455" y="4"/>
                    <a:pt x="455" y="8"/>
                  </a:cubicBezTo>
                  <a:cubicBezTo>
                    <a:pt x="455" y="11"/>
                    <a:pt x="455" y="11"/>
                    <a:pt x="455" y="11"/>
                  </a:cubicBezTo>
                  <a:cubicBezTo>
                    <a:pt x="455" y="15"/>
                    <a:pt x="452" y="19"/>
                    <a:pt x="447" y="19"/>
                  </a:cubicBezTo>
                  <a:close/>
                </a:path>
              </a:pathLst>
            </a:custGeom>
            <a:solidFill>
              <a:srgbClr val="1637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3" name="Rectangle 191">
              <a:extLst>
                <a:ext uri="{FF2B5EF4-FFF2-40B4-BE49-F238E27FC236}">
                  <a16:creationId xmlns:a16="http://schemas.microsoft.com/office/drawing/2014/main" id="{95A52189-F652-4F6B-9AEA-B92CD141D6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463" y="5713413"/>
              <a:ext cx="1114425" cy="188913"/>
            </a:xfrm>
            <a:prstGeom prst="rect">
              <a:avLst/>
            </a:prstGeom>
            <a:solidFill>
              <a:srgbClr val="FC6E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4" name="Rectangle 192">
              <a:extLst>
                <a:ext uri="{FF2B5EF4-FFF2-40B4-BE49-F238E27FC236}">
                  <a16:creationId xmlns:a16="http://schemas.microsoft.com/office/drawing/2014/main" id="{100CD808-7494-4768-B41F-4ECA956874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53463" y="5767388"/>
              <a:ext cx="1114425" cy="8255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5" name="标题 1">
            <a:extLst>
              <a:ext uri="{FF2B5EF4-FFF2-40B4-BE49-F238E27FC236}">
                <a16:creationId xmlns:a16="http://schemas.microsoft.com/office/drawing/2014/main" id="{B6E295AF-8684-4B43-8701-8E9686595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7711" y="3418309"/>
            <a:ext cx="5419185" cy="895350"/>
          </a:xfrm>
        </p:spPr>
        <p:txBody>
          <a:bodyPr anchor="b">
            <a:normAutofit/>
          </a:bodyPr>
          <a:lstStyle>
            <a:lvl1pPr algn="ctr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06" name="文本占位符 2">
            <a:extLst>
              <a:ext uri="{FF2B5EF4-FFF2-40B4-BE49-F238E27FC236}">
                <a16:creationId xmlns:a16="http://schemas.microsoft.com/office/drawing/2014/main" id="{FC955005-720A-48E1-887A-F587B8428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78827" y="4313659"/>
            <a:ext cx="5419185" cy="1015623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714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日期占位符 2">
            <a:extLst>
              <a:ext uri="{FF2B5EF4-FFF2-40B4-BE49-F238E27FC236}">
                <a16:creationId xmlns:a16="http://schemas.microsoft.com/office/drawing/2014/main" id="{A17D126B-6852-4E33-A2B5-6EED05EC19D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01732" y="6240463"/>
            <a:ext cx="1388536" cy="206381"/>
          </a:xfrm>
        </p:spPr>
        <p:txBody>
          <a:bodyPr/>
          <a:lstStyle/>
          <a:p>
            <a:fld id="{6489D9C7-5DC6-4263-87FF-7C99F6FB63C3}" type="datetime1">
              <a:rPr lang="zh-CN" altLang="en-US" smtClean="0"/>
              <a:pPr/>
              <a:t>2019/4/27</a:t>
            </a:fld>
            <a:endParaRPr lang="zh-CN" altLang="en-US"/>
          </a:p>
        </p:txBody>
      </p:sp>
      <p:sp>
        <p:nvSpPr>
          <p:cNvPr id="11" name="页脚占位符 3">
            <a:extLst>
              <a:ext uri="{FF2B5EF4-FFF2-40B4-BE49-F238E27FC236}">
                <a16:creationId xmlns:a16="http://schemas.microsoft.com/office/drawing/2014/main" id="{00F76C3E-EACC-4073-BB40-258023C3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9924" y="6240463"/>
            <a:ext cx="4140201" cy="206381"/>
          </a:xfrm>
        </p:spPr>
        <p:txBody>
          <a:bodyPr/>
          <a:lstStyle/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2" name="灯片编号占位符 4">
            <a:extLst>
              <a:ext uri="{FF2B5EF4-FFF2-40B4-BE49-F238E27FC236}">
                <a16:creationId xmlns:a16="http://schemas.microsoft.com/office/drawing/2014/main" id="{AAEA8CBA-90D0-4DA1-A4C1-24E02CAA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9" y="6240463"/>
            <a:ext cx="2909888" cy="206381"/>
          </a:xfrm>
        </p:spPr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3" name="标题 5">
            <a:extLst>
              <a:ext uri="{FF2B5EF4-FFF2-40B4-BE49-F238E27FC236}">
                <a16:creationId xmlns:a16="http://schemas.microsoft.com/office/drawing/2014/main" id="{558F1EF7-058D-4A83-9DBA-357072839F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4" name="内容占位符 7">
            <a:extLst>
              <a:ext uri="{FF2B5EF4-FFF2-40B4-BE49-F238E27FC236}">
                <a16:creationId xmlns:a16="http://schemas.microsoft.com/office/drawing/2014/main" id="{EDCAD325-B1B9-473D-8032-2D8279864A0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4222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22052C-8BE4-4564-A9C0-0D2F3B003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2019/4/27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E464F3-7ADE-4477-B8F7-E78925CEE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82F51C8-2F06-4946-B028-B9BDA6886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05556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2947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Oval 19">
            <a:extLst>
              <a:ext uri="{FF2B5EF4-FFF2-40B4-BE49-F238E27FC236}">
                <a16:creationId xmlns:a16="http://schemas.microsoft.com/office/drawing/2014/main" id="{A0421B80-7EFB-4716-9BEF-AB04E14F40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9892" y="3115658"/>
            <a:ext cx="47439" cy="47439"/>
          </a:xfrm>
          <a:prstGeom prst="ellipse">
            <a:avLst/>
          </a:prstGeom>
          <a:solidFill>
            <a:srgbClr val="48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Oval 20">
            <a:extLst>
              <a:ext uri="{FF2B5EF4-FFF2-40B4-BE49-F238E27FC236}">
                <a16:creationId xmlns:a16="http://schemas.microsoft.com/office/drawing/2014/main" id="{B166E545-2A52-4F9C-94A6-8CB629604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6516" y="3016037"/>
            <a:ext cx="46649" cy="46649"/>
          </a:xfrm>
          <a:prstGeom prst="ellipse">
            <a:avLst/>
          </a:prstGeom>
          <a:solidFill>
            <a:srgbClr val="FF7B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3" name="Oval 21">
            <a:extLst>
              <a:ext uri="{FF2B5EF4-FFF2-40B4-BE49-F238E27FC236}">
                <a16:creationId xmlns:a16="http://schemas.microsoft.com/office/drawing/2014/main" id="{1BB4C1A5-34E5-4144-8346-1E65B324F4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8933" y="1821367"/>
            <a:ext cx="108319" cy="106738"/>
          </a:xfrm>
          <a:prstGeom prst="ellipse">
            <a:avLst/>
          </a:prstGeom>
          <a:solidFill>
            <a:srgbClr val="E9F6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4" name="Oval 22">
            <a:extLst>
              <a:ext uri="{FF2B5EF4-FFF2-40B4-BE49-F238E27FC236}">
                <a16:creationId xmlns:a16="http://schemas.microsoft.com/office/drawing/2014/main" id="{DC1216E4-724F-49E4-A3CB-D9624A915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973" y="2884789"/>
            <a:ext cx="27673" cy="27673"/>
          </a:xfrm>
          <a:prstGeom prst="ellipse">
            <a:avLst/>
          </a:prstGeom>
          <a:solidFill>
            <a:srgbClr val="48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5" name="Oval 23">
            <a:extLst>
              <a:ext uri="{FF2B5EF4-FFF2-40B4-BE49-F238E27FC236}">
                <a16:creationId xmlns:a16="http://schemas.microsoft.com/office/drawing/2014/main" id="{9CE2DF06-6D07-439E-9601-BEAE1FA9D2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3422" y="2804143"/>
            <a:ext cx="28463" cy="27673"/>
          </a:xfrm>
          <a:prstGeom prst="ellipse">
            <a:avLst/>
          </a:prstGeom>
          <a:solidFill>
            <a:srgbClr val="FFF5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7" name="Oval 25">
            <a:extLst>
              <a:ext uri="{FF2B5EF4-FFF2-40B4-BE49-F238E27FC236}">
                <a16:creationId xmlns:a16="http://schemas.microsoft.com/office/drawing/2014/main" id="{95AFC231-7B25-41B0-85C2-4F6DEE1564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331" y="2952785"/>
            <a:ext cx="26092" cy="27673"/>
          </a:xfrm>
          <a:prstGeom prst="ellipse">
            <a:avLst/>
          </a:prstGeom>
          <a:solidFill>
            <a:srgbClr val="B4E7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8" name="Oval 26">
            <a:extLst>
              <a:ext uri="{FF2B5EF4-FFF2-40B4-BE49-F238E27FC236}">
                <a16:creationId xmlns:a16="http://schemas.microsoft.com/office/drawing/2014/main" id="{89EE5602-C658-43E2-8696-6C09764BA0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39078" y="2093350"/>
            <a:ext cx="26882" cy="27673"/>
          </a:xfrm>
          <a:prstGeom prst="ellipse">
            <a:avLst/>
          </a:prstGeom>
          <a:solidFill>
            <a:srgbClr val="B4E7F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9" name="Oval 27">
            <a:extLst>
              <a:ext uri="{FF2B5EF4-FFF2-40B4-BE49-F238E27FC236}">
                <a16:creationId xmlns:a16="http://schemas.microsoft.com/office/drawing/2014/main" id="{97346F14-7117-482B-8E63-A41E81F322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6398" y="3158353"/>
            <a:ext cx="26092" cy="27673"/>
          </a:xfrm>
          <a:prstGeom prst="ellipse">
            <a:avLst/>
          </a:prstGeom>
          <a:solidFill>
            <a:srgbClr val="FFA5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Oval 28">
            <a:extLst>
              <a:ext uri="{FF2B5EF4-FFF2-40B4-BE49-F238E27FC236}">
                <a16:creationId xmlns:a16="http://schemas.microsoft.com/office/drawing/2014/main" id="{60FF61CE-38B8-430F-9B0B-EE24370C0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80226" y="2040376"/>
            <a:ext cx="26882" cy="27673"/>
          </a:xfrm>
          <a:prstGeom prst="ellipse">
            <a:avLst/>
          </a:prstGeom>
          <a:solidFill>
            <a:srgbClr val="FFA5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Oval 31">
            <a:extLst>
              <a:ext uri="{FF2B5EF4-FFF2-40B4-BE49-F238E27FC236}">
                <a16:creationId xmlns:a16="http://schemas.microsoft.com/office/drawing/2014/main" id="{64DD298E-655E-4DB0-B5F6-CC47A3739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31887" y="2770145"/>
            <a:ext cx="26092" cy="27673"/>
          </a:xfrm>
          <a:prstGeom prst="ellipse">
            <a:avLst/>
          </a:prstGeom>
          <a:solidFill>
            <a:srgbClr val="FFA5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Oval 32">
            <a:extLst>
              <a:ext uri="{FF2B5EF4-FFF2-40B4-BE49-F238E27FC236}">
                <a16:creationId xmlns:a16="http://schemas.microsoft.com/office/drawing/2014/main" id="{EA69EA75-E3DD-4F98-BB79-3BE99F41D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43781" y="3240581"/>
            <a:ext cx="26092" cy="28463"/>
          </a:xfrm>
          <a:prstGeom prst="ellipse">
            <a:avLst/>
          </a:prstGeom>
          <a:solidFill>
            <a:srgbClr val="FFA5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Oval 34">
            <a:extLst>
              <a:ext uri="{FF2B5EF4-FFF2-40B4-BE49-F238E27FC236}">
                <a16:creationId xmlns:a16="http://schemas.microsoft.com/office/drawing/2014/main" id="{1C565A12-CC29-42DC-89D4-64A6B0E1D0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0617" y="2736147"/>
            <a:ext cx="20557" cy="20557"/>
          </a:xfrm>
          <a:prstGeom prst="ellipse">
            <a:avLst/>
          </a:prstGeom>
          <a:solidFill>
            <a:srgbClr val="48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35">
            <a:extLst>
              <a:ext uri="{FF2B5EF4-FFF2-40B4-BE49-F238E27FC236}">
                <a16:creationId xmlns:a16="http://schemas.microsoft.com/office/drawing/2014/main" id="{E88AC8A5-A93E-41D4-8C55-A2ECA1412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0039" y="2865813"/>
            <a:ext cx="18976" cy="18976"/>
          </a:xfrm>
          <a:prstGeom prst="ellipse">
            <a:avLst/>
          </a:prstGeom>
          <a:solidFill>
            <a:srgbClr val="48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36">
            <a:extLst>
              <a:ext uri="{FF2B5EF4-FFF2-40B4-BE49-F238E27FC236}">
                <a16:creationId xmlns:a16="http://schemas.microsoft.com/office/drawing/2014/main" id="{23D4C6B9-F912-413F-88FA-A072391B7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9392" y="2761448"/>
            <a:ext cx="20557" cy="20557"/>
          </a:xfrm>
          <a:prstGeom prst="ellipse">
            <a:avLst/>
          </a:prstGeom>
          <a:solidFill>
            <a:srgbClr val="B2E1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Oval 37">
            <a:extLst>
              <a:ext uri="{FF2B5EF4-FFF2-40B4-BE49-F238E27FC236}">
                <a16:creationId xmlns:a16="http://schemas.microsoft.com/office/drawing/2014/main" id="{3E14AE81-6D55-4143-AE95-E77D7E3A22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2868" y="2989155"/>
            <a:ext cx="20557" cy="18976"/>
          </a:xfrm>
          <a:prstGeom prst="ellipse">
            <a:avLst/>
          </a:prstGeom>
          <a:solidFill>
            <a:srgbClr val="48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Oval 38">
            <a:extLst>
              <a:ext uri="{FF2B5EF4-FFF2-40B4-BE49-F238E27FC236}">
                <a16:creationId xmlns:a16="http://schemas.microsoft.com/office/drawing/2014/main" id="{5902B87F-AF2B-4176-BF8D-BD07C3AE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809" y="2717171"/>
            <a:ext cx="27673" cy="26092"/>
          </a:xfrm>
          <a:prstGeom prst="ellipse">
            <a:avLst/>
          </a:prstGeom>
          <a:solidFill>
            <a:srgbClr val="48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4" name="Freeform 42">
            <a:extLst>
              <a:ext uri="{FF2B5EF4-FFF2-40B4-BE49-F238E27FC236}">
                <a16:creationId xmlns:a16="http://schemas.microsoft.com/office/drawing/2014/main" id="{C6F584BE-2AAD-4D5D-8336-EF7B189EE8C6}"/>
              </a:ext>
            </a:extLst>
          </p:cNvPr>
          <p:cNvSpPr>
            <a:spLocks/>
          </p:cNvSpPr>
          <p:nvPr/>
        </p:nvSpPr>
        <p:spPr bwMode="auto">
          <a:xfrm>
            <a:off x="7172074" y="1906757"/>
            <a:ext cx="20557" cy="20557"/>
          </a:xfrm>
          <a:custGeom>
            <a:avLst/>
            <a:gdLst>
              <a:gd name="T0" fmla="*/ 13 w 14"/>
              <a:gd name="T1" fmla="*/ 6 h 14"/>
              <a:gd name="T2" fmla="*/ 8 w 14"/>
              <a:gd name="T3" fmla="*/ 13 h 14"/>
              <a:gd name="T4" fmla="*/ 0 w 14"/>
              <a:gd name="T5" fmla="*/ 9 h 14"/>
              <a:gd name="T6" fmla="*/ 5 w 14"/>
              <a:gd name="T7" fmla="*/ 1 h 14"/>
              <a:gd name="T8" fmla="*/ 13 w 14"/>
              <a:gd name="T9" fmla="*/ 6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3" y="6"/>
                </a:moveTo>
                <a:cubicBezTo>
                  <a:pt x="14" y="9"/>
                  <a:pt x="12" y="13"/>
                  <a:pt x="8" y="13"/>
                </a:cubicBezTo>
                <a:cubicBezTo>
                  <a:pt x="5" y="14"/>
                  <a:pt x="1" y="12"/>
                  <a:pt x="0" y="9"/>
                </a:cubicBezTo>
                <a:cubicBezTo>
                  <a:pt x="0" y="5"/>
                  <a:pt x="2" y="2"/>
                  <a:pt x="5" y="1"/>
                </a:cubicBezTo>
                <a:cubicBezTo>
                  <a:pt x="8" y="0"/>
                  <a:pt x="12" y="2"/>
                  <a:pt x="13" y="6"/>
                </a:cubicBezTo>
                <a:close/>
              </a:path>
            </a:pathLst>
          </a:custGeom>
          <a:solidFill>
            <a:srgbClr val="48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Oval 43">
            <a:extLst>
              <a:ext uri="{FF2B5EF4-FFF2-40B4-BE49-F238E27FC236}">
                <a16:creationId xmlns:a16="http://schemas.microsoft.com/office/drawing/2014/main" id="{2EA2EADF-CC12-40BB-84D4-D38B9E315A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4023" y="2884789"/>
            <a:ext cx="54555" cy="54555"/>
          </a:xfrm>
          <a:prstGeom prst="ellipse">
            <a:avLst/>
          </a:prstGeom>
          <a:solidFill>
            <a:srgbClr val="CFE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Oval 44">
            <a:extLst>
              <a:ext uri="{FF2B5EF4-FFF2-40B4-BE49-F238E27FC236}">
                <a16:creationId xmlns:a16="http://schemas.microsoft.com/office/drawing/2014/main" id="{0952BE04-2EFF-46CD-800E-C28080D95F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65919" y="2649176"/>
            <a:ext cx="121760" cy="120969"/>
          </a:xfrm>
          <a:prstGeom prst="ellipse">
            <a:avLst/>
          </a:prstGeom>
          <a:solidFill>
            <a:srgbClr val="E9F6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Oval 45">
            <a:extLst>
              <a:ext uri="{FF2B5EF4-FFF2-40B4-BE49-F238E27FC236}">
                <a16:creationId xmlns:a16="http://schemas.microsoft.com/office/drawing/2014/main" id="{EEE20FF1-7980-44E9-A6CB-384A42B19A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5930" y="2980457"/>
            <a:ext cx="122551" cy="121760"/>
          </a:xfrm>
          <a:prstGeom prst="ellipse">
            <a:avLst/>
          </a:prstGeom>
          <a:solidFill>
            <a:srgbClr val="FFF88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Oval 47">
            <a:extLst>
              <a:ext uri="{FF2B5EF4-FFF2-40B4-BE49-F238E27FC236}">
                <a16:creationId xmlns:a16="http://schemas.microsoft.com/office/drawing/2014/main" id="{D10C80BD-0620-440A-A2DD-66EC8FC8B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3481" y="3269044"/>
            <a:ext cx="60089" cy="60089"/>
          </a:xfrm>
          <a:prstGeom prst="ellipse">
            <a:avLst/>
          </a:prstGeom>
          <a:solidFill>
            <a:srgbClr val="BCE3A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Oval 48">
            <a:extLst>
              <a:ext uri="{FF2B5EF4-FFF2-40B4-BE49-F238E27FC236}">
                <a16:creationId xmlns:a16="http://schemas.microsoft.com/office/drawing/2014/main" id="{2E8DDC27-1873-4A14-837B-9494C49BB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10884" y="2702149"/>
            <a:ext cx="26092" cy="28463"/>
          </a:xfrm>
          <a:prstGeom prst="ellipse">
            <a:avLst/>
          </a:prstGeom>
          <a:solidFill>
            <a:srgbClr val="48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1" name="Oval 49">
            <a:extLst>
              <a:ext uri="{FF2B5EF4-FFF2-40B4-BE49-F238E27FC236}">
                <a16:creationId xmlns:a16="http://schemas.microsoft.com/office/drawing/2014/main" id="{501F7B1E-BFE8-40DC-B950-4AAAFB6BE5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212" y="2997851"/>
            <a:ext cx="28463" cy="28463"/>
          </a:xfrm>
          <a:prstGeom prst="ellipse">
            <a:avLst/>
          </a:prstGeom>
          <a:solidFill>
            <a:srgbClr val="CFE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2" name="Oval 50">
            <a:extLst>
              <a:ext uri="{FF2B5EF4-FFF2-40B4-BE49-F238E27FC236}">
                <a16:creationId xmlns:a16="http://schemas.microsoft.com/office/drawing/2014/main" id="{B4AE7047-2433-4669-AD35-44BD66835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9867" y="3363131"/>
            <a:ext cx="27673" cy="27673"/>
          </a:xfrm>
          <a:prstGeom prst="ellipse">
            <a:avLst/>
          </a:prstGeom>
          <a:solidFill>
            <a:srgbClr val="CFE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75">
            <a:extLst>
              <a:ext uri="{FF2B5EF4-FFF2-40B4-BE49-F238E27FC236}">
                <a16:creationId xmlns:a16="http://schemas.microsoft.com/office/drawing/2014/main" id="{FE3CFA53-1BFC-4158-BA04-667D2EB1D97C}"/>
              </a:ext>
            </a:extLst>
          </p:cNvPr>
          <p:cNvSpPr>
            <a:spLocks/>
          </p:cNvSpPr>
          <p:nvPr/>
        </p:nvSpPr>
        <p:spPr bwMode="auto">
          <a:xfrm>
            <a:off x="3996829" y="2857116"/>
            <a:ext cx="114644" cy="114644"/>
          </a:xfrm>
          <a:custGeom>
            <a:avLst/>
            <a:gdLst>
              <a:gd name="T0" fmla="*/ 69 w 78"/>
              <a:gd name="T1" fmla="*/ 30 h 78"/>
              <a:gd name="T2" fmla="*/ 48 w 78"/>
              <a:gd name="T3" fmla="*/ 30 h 78"/>
              <a:gd name="T4" fmla="*/ 48 w 78"/>
              <a:gd name="T5" fmla="*/ 9 h 78"/>
              <a:gd name="T6" fmla="*/ 39 w 78"/>
              <a:gd name="T7" fmla="*/ 0 h 78"/>
              <a:gd name="T8" fmla="*/ 30 w 78"/>
              <a:gd name="T9" fmla="*/ 9 h 78"/>
              <a:gd name="T10" fmla="*/ 30 w 78"/>
              <a:gd name="T11" fmla="*/ 30 h 78"/>
              <a:gd name="T12" fmla="*/ 9 w 78"/>
              <a:gd name="T13" fmla="*/ 30 h 78"/>
              <a:gd name="T14" fmla="*/ 0 w 78"/>
              <a:gd name="T15" fmla="*/ 39 h 78"/>
              <a:gd name="T16" fmla="*/ 9 w 78"/>
              <a:gd name="T17" fmla="*/ 48 h 78"/>
              <a:gd name="T18" fmla="*/ 30 w 78"/>
              <a:gd name="T19" fmla="*/ 48 h 78"/>
              <a:gd name="T20" fmla="*/ 30 w 78"/>
              <a:gd name="T21" fmla="*/ 69 h 78"/>
              <a:gd name="T22" fmla="*/ 39 w 78"/>
              <a:gd name="T23" fmla="*/ 78 h 78"/>
              <a:gd name="T24" fmla="*/ 48 w 78"/>
              <a:gd name="T25" fmla="*/ 69 h 78"/>
              <a:gd name="T26" fmla="*/ 48 w 78"/>
              <a:gd name="T27" fmla="*/ 48 h 78"/>
              <a:gd name="T28" fmla="*/ 69 w 78"/>
              <a:gd name="T29" fmla="*/ 48 h 78"/>
              <a:gd name="T30" fmla="*/ 78 w 78"/>
              <a:gd name="T31" fmla="*/ 39 h 78"/>
              <a:gd name="T32" fmla="*/ 69 w 78"/>
              <a:gd name="T33" fmla="*/ 3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8" h="78">
                <a:moveTo>
                  <a:pt x="69" y="30"/>
                </a:moveTo>
                <a:cubicBezTo>
                  <a:pt x="48" y="30"/>
                  <a:pt x="48" y="30"/>
                  <a:pt x="48" y="30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4"/>
                  <a:pt x="44" y="0"/>
                  <a:pt x="39" y="0"/>
                </a:cubicBezTo>
                <a:cubicBezTo>
                  <a:pt x="34" y="0"/>
                  <a:pt x="30" y="4"/>
                  <a:pt x="30" y="9"/>
                </a:cubicBezTo>
                <a:cubicBezTo>
                  <a:pt x="30" y="30"/>
                  <a:pt x="30" y="30"/>
                  <a:pt x="30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4" y="30"/>
                  <a:pt x="0" y="34"/>
                  <a:pt x="0" y="39"/>
                </a:cubicBezTo>
                <a:cubicBezTo>
                  <a:pt x="0" y="44"/>
                  <a:pt x="4" y="48"/>
                  <a:pt x="9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74"/>
                  <a:pt x="34" y="78"/>
                  <a:pt x="39" y="78"/>
                </a:cubicBezTo>
                <a:cubicBezTo>
                  <a:pt x="44" y="78"/>
                  <a:pt x="48" y="74"/>
                  <a:pt x="48" y="69"/>
                </a:cubicBezTo>
                <a:cubicBezTo>
                  <a:pt x="48" y="48"/>
                  <a:pt x="48" y="48"/>
                  <a:pt x="48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74" y="48"/>
                  <a:pt x="78" y="44"/>
                  <a:pt x="78" y="39"/>
                </a:cubicBezTo>
                <a:cubicBezTo>
                  <a:pt x="78" y="34"/>
                  <a:pt x="74" y="30"/>
                  <a:pt x="69" y="30"/>
                </a:cubicBezTo>
                <a:close/>
              </a:path>
            </a:pathLst>
          </a:custGeom>
          <a:solidFill>
            <a:srgbClr val="163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76">
            <a:extLst>
              <a:ext uri="{FF2B5EF4-FFF2-40B4-BE49-F238E27FC236}">
                <a16:creationId xmlns:a16="http://schemas.microsoft.com/office/drawing/2014/main" id="{547901C0-DD66-4328-A8E8-E85AE5D5DA21}"/>
              </a:ext>
            </a:extLst>
          </p:cNvPr>
          <p:cNvSpPr>
            <a:spLocks/>
          </p:cNvSpPr>
          <p:nvPr/>
        </p:nvSpPr>
        <p:spPr bwMode="auto">
          <a:xfrm>
            <a:off x="7079568" y="1684585"/>
            <a:ext cx="114644" cy="114644"/>
          </a:xfrm>
          <a:custGeom>
            <a:avLst/>
            <a:gdLst>
              <a:gd name="T0" fmla="*/ 69 w 78"/>
              <a:gd name="T1" fmla="*/ 30 h 78"/>
              <a:gd name="T2" fmla="*/ 48 w 78"/>
              <a:gd name="T3" fmla="*/ 30 h 78"/>
              <a:gd name="T4" fmla="*/ 48 w 78"/>
              <a:gd name="T5" fmla="*/ 9 h 78"/>
              <a:gd name="T6" fmla="*/ 39 w 78"/>
              <a:gd name="T7" fmla="*/ 0 h 78"/>
              <a:gd name="T8" fmla="*/ 29 w 78"/>
              <a:gd name="T9" fmla="*/ 9 h 78"/>
              <a:gd name="T10" fmla="*/ 29 w 78"/>
              <a:gd name="T11" fmla="*/ 30 h 78"/>
              <a:gd name="T12" fmla="*/ 9 w 78"/>
              <a:gd name="T13" fmla="*/ 30 h 78"/>
              <a:gd name="T14" fmla="*/ 0 w 78"/>
              <a:gd name="T15" fmla="*/ 39 h 78"/>
              <a:gd name="T16" fmla="*/ 9 w 78"/>
              <a:gd name="T17" fmla="*/ 48 h 78"/>
              <a:gd name="T18" fmla="*/ 29 w 78"/>
              <a:gd name="T19" fmla="*/ 48 h 78"/>
              <a:gd name="T20" fmla="*/ 29 w 78"/>
              <a:gd name="T21" fmla="*/ 69 h 78"/>
              <a:gd name="T22" fmla="*/ 39 w 78"/>
              <a:gd name="T23" fmla="*/ 78 h 78"/>
              <a:gd name="T24" fmla="*/ 48 w 78"/>
              <a:gd name="T25" fmla="*/ 69 h 78"/>
              <a:gd name="T26" fmla="*/ 48 w 78"/>
              <a:gd name="T27" fmla="*/ 48 h 78"/>
              <a:gd name="T28" fmla="*/ 69 w 78"/>
              <a:gd name="T29" fmla="*/ 48 h 78"/>
              <a:gd name="T30" fmla="*/ 78 w 78"/>
              <a:gd name="T31" fmla="*/ 39 h 78"/>
              <a:gd name="T32" fmla="*/ 69 w 78"/>
              <a:gd name="T33" fmla="*/ 30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78" h="78">
                <a:moveTo>
                  <a:pt x="69" y="30"/>
                </a:moveTo>
                <a:cubicBezTo>
                  <a:pt x="48" y="30"/>
                  <a:pt x="48" y="30"/>
                  <a:pt x="48" y="30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4"/>
                  <a:pt x="44" y="0"/>
                  <a:pt x="39" y="0"/>
                </a:cubicBezTo>
                <a:cubicBezTo>
                  <a:pt x="34" y="0"/>
                  <a:pt x="29" y="4"/>
                  <a:pt x="29" y="9"/>
                </a:cubicBezTo>
                <a:cubicBezTo>
                  <a:pt x="29" y="30"/>
                  <a:pt x="29" y="30"/>
                  <a:pt x="29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4" y="30"/>
                  <a:pt x="0" y="34"/>
                  <a:pt x="0" y="39"/>
                </a:cubicBezTo>
                <a:cubicBezTo>
                  <a:pt x="0" y="44"/>
                  <a:pt x="4" y="48"/>
                  <a:pt x="9" y="48"/>
                </a:cubicBezTo>
                <a:cubicBezTo>
                  <a:pt x="29" y="48"/>
                  <a:pt x="29" y="48"/>
                  <a:pt x="29" y="48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74"/>
                  <a:pt x="34" y="78"/>
                  <a:pt x="39" y="78"/>
                </a:cubicBezTo>
                <a:cubicBezTo>
                  <a:pt x="44" y="78"/>
                  <a:pt x="48" y="74"/>
                  <a:pt x="48" y="69"/>
                </a:cubicBezTo>
                <a:cubicBezTo>
                  <a:pt x="48" y="48"/>
                  <a:pt x="48" y="48"/>
                  <a:pt x="48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74" y="48"/>
                  <a:pt x="78" y="44"/>
                  <a:pt x="78" y="39"/>
                </a:cubicBezTo>
                <a:cubicBezTo>
                  <a:pt x="78" y="34"/>
                  <a:pt x="74" y="30"/>
                  <a:pt x="69" y="30"/>
                </a:cubicBezTo>
                <a:close/>
              </a:path>
            </a:pathLst>
          </a:custGeom>
          <a:solidFill>
            <a:srgbClr val="163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77">
            <a:extLst>
              <a:ext uri="{FF2B5EF4-FFF2-40B4-BE49-F238E27FC236}">
                <a16:creationId xmlns:a16="http://schemas.microsoft.com/office/drawing/2014/main" id="{7464447D-A51B-4D24-8E7E-E6CC81EA739C}"/>
              </a:ext>
            </a:extLst>
          </p:cNvPr>
          <p:cNvSpPr>
            <a:spLocks/>
          </p:cNvSpPr>
          <p:nvPr/>
        </p:nvSpPr>
        <p:spPr bwMode="auto">
          <a:xfrm>
            <a:off x="5774998" y="3237418"/>
            <a:ext cx="541595" cy="216638"/>
          </a:xfrm>
          <a:custGeom>
            <a:avLst/>
            <a:gdLst>
              <a:gd name="T0" fmla="*/ 685 w 685"/>
              <a:gd name="T1" fmla="*/ 274 h 274"/>
              <a:gd name="T2" fmla="*/ 0 w 685"/>
              <a:gd name="T3" fmla="*/ 274 h 274"/>
              <a:gd name="T4" fmla="*/ 69 w 685"/>
              <a:gd name="T5" fmla="*/ 0 h 274"/>
              <a:gd name="T6" fmla="*/ 616 w 685"/>
              <a:gd name="T7" fmla="*/ 0 h 274"/>
              <a:gd name="T8" fmla="*/ 685 w 685"/>
              <a:gd name="T9" fmla="*/ 27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5" h="274">
                <a:moveTo>
                  <a:pt x="685" y="274"/>
                </a:moveTo>
                <a:lnTo>
                  <a:pt x="0" y="274"/>
                </a:lnTo>
                <a:lnTo>
                  <a:pt x="69" y="0"/>
                </a:lnTo>
                <a:lnTo>
                  <a:pt x="616" y="0"/>
                </a:lnTo>
                <a:lnTo>
                  <a:pt x="685" y="274"/>
                </a:lnTo>
                <a:close/>
              </a:path>
            </a:pathLst>
          </a:custGeom>
          <a:solidFill>
            <a:srgbClr val="C3CB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0" name="Freeform 78">
            <a:extLst>
              <a:ext uri="{FF2B5EF4-FFF2-40B4-BE49-F238E27FC236}">
                <a16:creationId xmlns:a16="http://schemas.microsoft.com/office/drawing/2014/main" id="{B649F361-C4FC-4777-9593-326A386D5D41}"/>
              </a:ext>
            </a:extLst>
          </p:cNvPr>
          <p:cNvSpPr>
            <a:spLocks/>
          </p:cNvSpPr>
          <p:nvPr/>
        </p:nvSpPr>
        <p:spPr bwMode="auto">
          <a:xfrm>
            <a:off x="5774998" y="3284857"/>
            <a:ext cx="541595" cy="169199"/>
          </a:xfrm>
          <a:custGeom>
            <a:avLst/>
            <a:gdLst>
              <a:gd name="T0" fmla="*/ 685 w 685"/>
              <a:gd name="T1" fmla="*/ 214 h 214"/>
              <a:gd name="T2" fmla="*/ 0 w 685"/>
              <a:gd name="T3" fmla="*/ 214 h 214"/>
              <a:gd name="T4" fmla="*/ 52 w 685"/>
              <a:gd name="T5" fmla="*/ 0 h 214"/>
              <a:gd name="T6" fmla="*/ 635 w 685"/>
              <a:gd name="T7" fmla="*/ 0 h 214"/>
              <a:gd name="T8" fmla="*/ 685 w 685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5" h="214">
                <a:moveTo>
                  <a:pt x="685" y="214"/>
                </a:moveTo>
                <a:lnTo>
                  <a:pt x="0" y="214"/>
                </a:lnTo>
                <a:lnTo>
                  <a:pt x="52" y="0"/>
                </a:lnTo>
                <a:lnTo>
                  <a:pt x="635" y="0"/>
                </a:lnTo>
                <a:lnTo>
                  <a:pt x="685" y="214"/>
                </a:lnTo>
                <a:close/>
              </a:path>
            </a:pathLst>
          </a:custGeom>
          <a:solidFill>
            <a:srgbClr val="E2E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1" name="Freeform 79">
            <a:extLst>
              <a:ext uri="{FF2B5EF4-FFF2-40B4-BE49-F238E27FC236}">
                <a16:creationId xmlns:a16="http://schemas.microsoft.com/office/drawing/2014/main" id="{B7CE2997-D70F-4914-A29C-9C8C1B0FA895}"/>
              </a:ext>
            </a:extLst>
          </p:cNvPr>
          <p:cNvSpPr>
            <a:spLocks/>
          </p:cNvSpPr>
          <p:nvPr/>
        </p:nvSpPr>
        <p:spPr bwMode="auto">
          <a:xfrm>
            <a:off x="5774998" y="3237418"/>
            <a:ext cx="541595" cy="216638"/>
          </a:xfrm>
          <a:custGeom>
            <a:avLst/>
            <a:gdLst>
              <a:gd name="T0" fmla="*/ 685 w 685"/>
              <a:gd name="T1" fmla="*/ 274 h 274"/>
              <a:gd name="T2" fmla="*/ 0 w 685"/>
              <a:gd name="T3" fmla="*/ 274 h 274"/>
              <a:gd name="T4" fmla="*/ 69 w 685"/>
              <a:gd name="T5" fmla="*/ 0 h 274"/>
              <a:gd name="T6" fmla="*/ 616 w 685"/>
              <a:gd name="T7" fmla="*/ 0 h 274"/>
              <a:gd name="T8" fmla="*/ 685 w 685"/>
              <a:gd name="T9" fmla="*/ 274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5" h="274">
                <a:moveTo>
                  <a:pt x="685" y="274"/>
                </a:moveTo>
                <a:lnTo>
                  <a:pt x="0" y="274"/>
                </a:lnTo>
                <a:lnTo>
                  <a:pt x="69" y="0"/>
                </a:lnTo>
                <a:lnTo>
                  <a:pt x="616" y="0"/>
                </a:lnTo>
                <a:lnTo>
                  <a:pt x="685" y="274"/>
                </a:ln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2" name="Freeform 80">
            <a:extLst>
              <a:ext uri="{FF2B5EF4-FFF2-40B4-BE49-F238E27FC236}">
                <a16:creationId xmlns:a16="http://schemas.microsoft.com/office/drawing/2014/main" id="{C324B5AC-A450-4E71-8895-8ED3AC99873D}"/>
              </a:ext>
            </a:extLst>
          </p:cNvPr>
          <p:cNvSpPr>
            <a:spLocks/>
          </p:cNvSpPr>
          <p:nvPr/>
        </p:nvSpPr>
        <p:spPr bwMode="auto">
          <a:xfrm>
            <a:off x="5578917" y="3454056"/>
            <a:ext cx="935338" cy="101203"/>
          </a:xfrm>
          <a:custGeom>
            <a:avLst/>
            <a:gdLst>
              <a:gd name="T0" fmla="*/ 605 w 635"/>
              <a:gd name="T1" fmla="*/ 69 h 69"/>
              <a:gd name="T2" fmla="*/ 30 w 635"/>
              <a:gd name="T3" fmla="*/ 69 h 69"/>
              <a:gd name="T4" fmla="*/ 0 w 635"/>
              <a:gd name="T5" fmla="*/ 39 h 69"/>
              <a:gd name="T6" fmla="*/ 0 w 635"/>
              <a:gd name="T7" fmla="*/ 30 h 69"/>
              <a:gd name="T8" fmla="*/ 30 w 635"/>
              <a:gd name="T9" fmla="*/ 0 h 69"/>
              <a:gd name="T10" fmla="*/ 605 w 635"/>
              <a:gd name="T11" fmla="*/ 0 h 69"/>
              <a:gd name="T12" fmla="*/ 635 w 635"/>
              <a:gd name="T13" fmla="*/ 30 h 69"/>
              <a:gd name="T14" fmla="*/ 635 w 635"/>
              <a:gd name="T15" fmla="*/ 39 h 69"/>
              <a:gd name="T16" fmla="*/ 605 w 635"/>
              <a:gd name="T17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5" h="69">
                <a:moveTo>
                  <a:pt x="605" y="69"/>
                </a:moveTo>
                <a:cubicBezTo>
                  <a:pt x="30" y="69"/>
                  <a:pt x="30" y="69"/>
                  <a:pt x="30" y="69"/>
                </a:cubicBezTo>
                <a:cubicBezTo>
                  <a:pt x="13" y="69"/>
                  <a:pt x="0" y="55"/>
                  <a:pt x="0" y="3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3" y="0"/>
                  <a:pt x="30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21" y="0"/>
                  <a:pt x="635" y="13"/>
                  <a:pt x="635" y="30"/>
                </a:cubicBezTo>
                <a:cubicBezTo>
                  <a:pt x="635" y="39"/>
                  <a:pt x="635" y="39"/>
                  <a:pt x="635" y="39"/>
                </a:cubicBezTo>
                <a:cubicBezTo>
                  <a:pt x="635" y="55"/>
                  <a:pt x="621" y="69"/>
                  <a:pt x="605" y="69"/>
                </a:cubicBezTo>
                <a:close/>
              </a:path>
            </a:pathLst>
          </a:custGeom>
          <a:solidFill>
            <a:srgbClr val="C3CB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3" name="Freeform 81">
            <a:extLst>
              <a:ext uri="{FF2B5EF4-FFF2-40B4-BE49-F238E27FC236}">
                <a16:creationId xmlns:a16="http://schemas.microsoft.com/office/drawing/2014/main" id="{DF7C6ECB-0D60-41D1-8E93-C0C44E6FA41B}"/>
              </a:ext>
            </a:extLst>
          </p:cNvPr>
          <p:cNvSpPr>
            <a:spLocks/>
          </p:cNvSpPr>
          <p:nvPr/>
        </p:nvSpPr>
        <p:spPr bwMode="auto">
          <a:xfrm>
            <a:off x="5578917" y="3454056"/>
            <a:ext cx="935338" cy="47439"/>
          </a:xfrm>
          <a:custGeom>
            <a:avLst/>
            <a:gdLst>
              <a:gd name="T0" fmla="*/ 630 w 635"/>
              <a:gd name="T1" fmla="*/ 32 h 32"/>
              <a:gd name="T2" fmla="*/ 4 w 635"/>
              <a:gd name="T3" fmla="*/ 32 h 32"/>
              <a:gd name="T4" fmla="*/ 0 w 635"/>
              <a:gd name="T5" fmla="*/ 28 h 32"/>
              <a:gd name="T6" fmla="*/ 0 w 635"/>
              <a:gd name="T7" fmla="*/ 21 h 32"/>
              <a:gd name="T8" fmla="*/ 21 w 635"/>
              <a:gd name="T9" fmla="*/ 0 h 32"/>
              <a:gd name="T10" fmla="*/ 611 w 635"/>
              <a:gd name="T11" fmla="*/ 0 h 32"/>
              <a:gd name="T12" fmla="*/ 635 w 635"/>
              <a:gd name="T13" fmla="*/ 24 h 32"/>
              <a:gd name="T14" fmla="*/ 635 w 635"/>
              <a:gd name="T15" fmla="*/ 28 h 32"/>
              <a:gd name="T16" fmla="*/ 630 w 635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5" h="32">
                <a:moveTo>
                  <a:pt x="630" y="32"/>
                </a:moveTo>
                <a:cubicBezTo>
                  <a:pt x="4" y="32"/>
                  <a:pt x="4" y="32"/>
                  <a:pt x="4" y="32"/>
                </a:cubicBezTo>
                <a:cubicBezTo>
                  <a:pt x="2" y="32"/>
                  <a:pt x="0" y="30"/>
                  <a:pt x="0" y="28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9"/>
                  <a:pt x="10" y="0"/>
                  <a:pt x="21" y="0"/>
                </a:cubicBezTo>
                <a:cubicBezTo>
                  <a:pt x="611" y="0"/>
                  <a:pt x="611" y="0"/>
                  <a:pt x="611" y="0"/>
                </a:cubicBezTo>
                <a:cubicBezTo>
                  <a:pt x="624" y="0"/>
                  <a:pt x="635" y="10"/>
                  <a:pt x="635" y="24"/>
                </a:cubicBezTo>
                <a:cubicBezTo>
                  <a:pt x="635" y="28"/>
                  <a:pt x="635" y="28"/>
                  <a:pt x="635" y="28"/>
                </a:cubicBezTo>
                <a:cubicBezTo>
                  <a:pt x="635" y="30"/>
                  <a:pt x="633" y="32"/>
                  <a:pt x="630" y="32"/>
                </a:cubicBezTo>
                <a:close/>
              </a:path>
            </a:pathLst>
          </a:custGeom>
          <a:solidFill>
            <a:srgbClr val="E2E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4" name="Freeform 82">
            <a:extLst>
              <a:ext uri="{FF2B5EF4-FFF2-40B4-BE49-F238E27FC236}">
                <a16:creationId xmlns:a16="http://schemas.microsoft.com/office/drawing/2014/main" id="{B3A9BB18-D9EB-4E45-B2FA-56FCD35ABD9F}"/>
              </a:ext>
            </a:extLst>
          </p:cNvPr>
          <p:cNvSpPr>
            <a:spLocks/>
          </p:cNvSpPr>
          <p:nvPr/>
        </p:nvSpPr>
        <p:spPr bwMode="auto">
          <a:xfrm>
            <a:off x="5578917" y="3454056"/>
            <a:ext cx="935338" cy="101203"/>
          </a:xfrm>
          <a:custGeom>
            <a:avLst/>
            <a:gdLst>
              <a:gd name="T0" fmla="*/ 605 w 635"/>
              <a:gd name="T1" fmla="*/ 69 h 69"/>
              <a:gd name="T2" fmla="*/ 30 w 635"/>
              <a:gd name="T3" fmla="*/ 69 h 69"/>
              <a:gd name="T4" fmla="*/ 0 w 635"/>
              <a:gd name="T5" fmla="*/ 39 h 69"/>
              <a:gd name="T6" fmla="*/ 0 w 635"/>
              <a:gd name="T7" fmla="*/ 30 h 69"/>
              <a:gd name="T8" fmla="*/ 30 w 635"/>
              <a:gd name="T9" fmla="*/ 0 h 69"/>
              <a:gd name="T10" fmla="*/ 605 w 635"/>
              <a:gd name="T11" fmla="*/ 0 h 69"/>
              <a:gd name="T12" fmla="*/ 635 w 635"/>
              <a:gd name="T13" fmla="*/ 30 h 69"/>
              <a:gd name="T14" fmla="*/ 635 w 635"/>
              <a:gd name="T15" fmla="*/ 39 h 69"/>
              <a:gd name="T16" fmla="*/ 605 w 635"/>
              <a:gd name="T17" fmla="*/ 6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35" h="69">
                <a:moveTo>
                  <a:pt x="605" y="69"/>
                </a:moveTo>
                <a:cubicBezTo>
                  <a:pt x="30" y="69"/>
                  <a:pt x="30" y="69"/>
                  <a:pt x="30" y="69"/>
                </a:cubicBezTo>
                <a:cubicBezTo>
                  <a:pt x="13" y="69"/>
                  <a:pt x="0" y="55"/>
                  <a:pt x="0" y="3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3" y="0"/>
                  <a:pt x="30" y="0"/>
                </a:cubicBezTo>
                <a:cubicBezTo>
                  <a:pt x="605" y="0"/>
                  <a:pt x="605" y="0"/>
                  <a:pt x="605" y="0"/>
                </a:cubicBezTo>
                <a:cubicBezTo>
                  <a:pt x="621" y="0"/>
                  <a:pt x="635" y="13"/>
                  <a:pt x="635" y="30"/>
                </a:cubicBezTo>
                <a:cubicBezTo>
                  <a:pt x="635" y="39"/>
                  <a:pt x="635" y="39"/>
                  <a:pt x="635" y="39"/>
                </a:cubicBezTo>
                <a:cubicBezTo>
                  <a:pt x="635" y="55"/>
                  <a:pt x="621" y="69"/>
                  <a:pt x="605" y="69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5" name="Freeform 83">
            <a:extLst>
              <a:ext uri="{FF2B5EF4-FFF2-40B4-BE49-F238E27FC236}">
                <a16:creationId xmlns:a16="http://schemas.microsoft.com/office/drawing/2014/main" id="{8E1635C6-3B4A-4D61-B35E-87198BA6D8EA}"/>
              </a:ext>
            </a:extLst>
          </p:cNvPr>
          <p:cNvSpPr>
            <a:spLocks/>
          </p:cNvSpPr>
          <p:nvPr/>
        </p:nvSpPr>
        <p:spPr bwMode="auto">
          <a:xfrm>
            <a:off x="6851070" y="3440614"/>
            <a:ext cx="291750" cy="114644"/>
          </a:xfrm>
          <a:custGeom>
            <a:avLst/>
            <a:gdLst>
              <a:gd name="T0" fmla="*/ 164 w 198"/>
              <a:gd name="T1" fmla="*/ 78 h 78"/>
              <a:gd name="T2" fmla="*/ 34 w 198"/>
              <a:gd name="T3" fmla="*/ 78 h 78"/>
              <a:gd name="T4" fmla="*/ 0 w 198"/>
              <a:gd name="T5" fmla="*/ 44 h 78"/>
              <a:gd name="T6" fmla="*/ 0 w 198"/>
              <a:gd name="T7" fmla="*/ 34 h 78"/>
              <a:gd name="T8" fmla="*/ 34 w 198"/>
              <a:gd name="T9" fmla="*/ 0 h 78"/>
              <a:gd name="T10" fmla="*/ 164 w 198"/>
              <a:gd name="T11" fmla="*/ 0 h 78"/>
              <a:gd name="T12" fmla="*/ 198 w 198"/>
              <a:gd name="T13" fmla="*/ 34 h 78"/>
              <a:gd name="T14" fmla="*/ 198 w 198"/>
              <a:gd name="T15" fmla="*/ 44 h 78"/>
              <a:gd name="T16" fmla="*/ 164 w 198"/>
              <a:gd name="T17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" h="78">
                <a:moveTo>
                  <a:pt x="164" y="78"/>
                </a:moveTo>
                <a:cubicBezTo>
                  <a:pt x="34" y="78"/>
                  <a:pt x="34" y="78"/>
                  <a:pt x="34" y="78"/>
                </a:cubicBezTo>
                <a:cubicBezTo>
                  <a:pt x="16" y="78"/>
                  <a:pt x="0" y="63"/>
                  <a:pt x="0" y="4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83" y="0"/>
                  <a:pt x="198" y="15"/>
                  <a:pt x="198" y="34"/>
                </a:cubicBezTo>
                <a:cubicBezTo>
                  <a:pt x="198" y="44"/>
                  <a:pt x="198" y="44"/>
                  <a:pt x="198" y="44"/>
                </a:cubicBezTo>
                <a:cubicBezTo>
                  <a:pt x="198" y="63"/>
                  <a:pt x="183" y="78"/>
                  <a:pt x="164" y="78"/>
                </a:cubicBezTo>
                <a:close/>
              </a:path>
            </a:pathLst>
          </a:custGeom>
          <a:solidFill>
            <a:srgbClr val="C3CBD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6" name="Freeform 84">
            <a:extLst>
              <a:ext uri="{FF2B5EF4-FFF2-40B4-BE49-F238E27FC236}">
                <a16:creationId xmlns:a16="http://schemas.microsoft.com/office/drawing/2014/main" id="{34CB9276-7ADB-41E3-B59C-0C9C9E88A046}"/>
              </a:ext>
            </a:extLst>
          </p:cNvPr>
          <p:cNvSpPr>
            <a:spLocks/>
          </p:cNvSpPr>
          <p:nvPr/>
        </p:nvSpPr>
        <p:spPr bwMode="auto">
          <a:xfrm>
            <a:off x="6851070" y="3440614"/>
            <a:ext cx="291750" cy="47439"/>
          </a:xfrm>
          <a:custGeom>
            <a:avLst/>
            <a:gdLst>
              <a:gd name="T0" fmla="*/ 198 w 198"/>
              <a:gd name="T1" fmla="*/ 32 h 32"/>
              <a:gd name="T2" fmla="*/ 0 w 198"/>
              <a:gd name="T3" fmla="*/ 32 h 32"/>
              <a:gd name="T4" fmla="*/ 0 w 198"/>
              <a:gd name="T5" fmla="*/ 19 h 32"/>
              <a:gd name="T6" fmla="*/ 19 w 198"/>
              <a:gd name="T7" fmla="*/ 0 h 32"/>
              <a:gd name="T8" fmla="*/ 177 w 198"/>
              <a:gd name="T9" fmla="*/ 0 h 32"/>
              <a:gd name="T10" fmla="*/ 198 w 198"/>
              <a:gd name="T11" fmla="*/ 21 h 32"/>
              <a:gd name="T12" fmla="*/ 198 w 198"/>
              <a:gd name="T13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8" h="32">
                <a:moveTo>
                  <a:pt x="198" y="32"/>
                </a:moveTo>
                <a:cubicBezTo>
                  <a:pt x="0" y="32"/>
                  <a:pt x="0" y="32"/>
                  <a:pt x="0" y="32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8"/>
                  <a:pt x="9" y="0"/>
                  <a:pt x="19" y="0"/>
                </a:cubicBezTo>
                <a:cubicBezTo>
                  <a:pt x="177" y="0"/>
                  <a:pt x="177" y="0"/>
                  <a:pt x="177" y="0"/>
                </a:cubicBezTo>
                <a:cubicBezTo>
                  <a:pt x="189" y="0"/>
                  <a:pt x="198" y="9"/>
                  <a:pt x="198" y="21"/>
                </a:cubicBezTo>
                <a:lnTo>
                  <a:pt x="198" y="32"/>
                </a:lnTo>
                <a:close/>
              </a:path>
            </a:pathLst>
          </a:custGeom>
          <a:solidFill>
            <a:srgbClr val="E2E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7" name="Freeform 85">
            <a:extLst>
              <a:ext uri="{FF2B5EF4-FFF2-40B4-BE49-F238E27FC236}">
                <a16:creationId xmlns:a16="http://schemas.microsoft.com/office/drawing/2014/main" id="{E9FE6FDA-2D05-492E-AF1E-C169F6948373}"/>
              </a:ext>
            </a:extLst>
          </p:cNvPr>
          <p:cNvSpPr>
            <a:spLocks/>
          </p:cNvSpPr>
          <p:nvPr/>
        </p:nvSpPr>
        <p:spPr bwMode="auto">
          <a:xfrm>
            <a:off x="6851070" y="3440614"/>
            <a:ext cx="291750" cy="114644"/>
          </a:xfrm>
          <a:custGeom>
            <a:avLst/>
            <a:gdLst>
              <a:gd name="T0" fmla="*/ 164 w 198"/>
              <a:gd name="T1" fmla="*/ 78 h 78"/>
              <a:gd name="T2" fmla="*/ 34 w 198"/>
              <a:gd name="T3" fmla="*/ 78 h 78"/>
              <a:gd name="T4" fmla="*/ 0 w 198"/>
              <a:gd name="T5" fmla="*/ 44 h 78"/>
              <a:gd name="T6" fmla="*/ 0 w 198"/>
              <a:gd name="T7" fmla="*/ 34 h 78"/>
              <a:gd name="T8" fmla="*/ 34 w 198"/>
              <a:gd name="T9" fmla="*/ 0 h 78"/>
              <a:gd name="T10" fmla="*/ 164 w 198"/>
              <a:gd name="T11" fmla="*/ 0 h 78"/>
              <a:gd name="T12" fmla="*/ 198 w 198"/>
              <a:gd name="T13" fmla="*/ 34 h 78"/>
              <a:gd name="T14" fmla="*/ 198 w 198"/>
              <a:gd name="T15" fmla="*/ 44 h 78"/>
              <a:gd name="T16" fmla="*/ 164 w 198"/>
              <a:gd name="T17" fmla="*/ 78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" h="78">
                <a:moveTo>
                  <a:pt x="164" y="78"/>
                </a:moveTo>
                <a:cubicBezTo>
                  <a:pt x="34" y="78"/>
                  <a:pt x="34" y="78"/>
                  <a:pt x="34" y="78"/>
                </a:cubicBezTo>
                <a:cubicBezTo>
                  <a:pt x="16" y="78"/>
                  <a:pt x="0" y="63"/>
                  <a:pt x="0" y="4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6" y="0"/>
                  <a:pt x="34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83" y="0"/>
                  <a:pt x="198" y="15"/>
                  <a:pt x="198" y="34"/>
                </a:cubicBezTo>
                <a:cubicBezTo>
                  <a:pt x="198" y="44"/>
                  <a:pt x="198" y="44"/>
                  <a:pt x="198" y="44"/>
                </a:cubicBezTo>
                <a:cubicBezTo>
                  <a:pt x="198" y="63"/>
                  <a:pt x="183" y="78"/>
                  <a:pt x="164" y="78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8" name="Freeform 86">
            <a:extLst>
              <a:ext uri="{FF2B5EF4-FFF2-40B4-BE49-F238E27FC236}">
                <a16:creationId xmlns:a16="http://schemas.microsoft.com/office/drawing/2014/main" id="{C1BD70C9-69B7-4748-B8CF-5A15C0006CAF}"/>
              </a:ext>
            </a:extLst>
          </p:cNvPr>
          <p:cNvSpPr>
            <a:spLocks/>
          </p:cNvSpPr>
          <p:nvPr/>
        </p:nvSpPr>
        <p:spPr bwMode="auto">
          <a:xfrm>
            <a:off x="7271695" y="1343025"/>
            <a:ext cx="887899" cy="1189926"/>
          </a:xfrm>
          <a:custGeom>
            <a:avLst/>
            <a:gdLst>
              <a:gd name="T0" fmla="*/ 555 w 603"/>
              <a:gd name="T1" fmla="*/ 809 h 809"/>
              <a:gd name="T2" fmla="*/ 48 w 603"/>
              <a:gd name="T3" fmla="*/ 809 h 809"/>
              <a:gd name="T4" fmla="*/ 0 w 603"/>
              <a:gd name="T5" fmla="*/ 761 h 809"/>
              <a:gd name="T6" fmla="*/ 0 w 603"/>
              <a:gd name="T7" fmla="*/ 48 h 809"/>
              <a:gd name="T8" fmla="*/ 48 w 603"/>
              <a:gd name="T9" fmla="*/ 0 h 809"/>
              <a:gd name="T10" fmla="*/ 555 w 603"/>
              <a:gd name="T11" fmla="*/ 0 h 809"/>
              <a:gd name="T12" fmla="*/ 603 w 603"/>
              <a:gd name="T13" fmla="*/ 48 h 809"/>
              <a:gd name="T14" fmla="*/ 603 w 603"/>
              <a:gd name="T15" fmla="*/ 761 h 809"/>
              <a:gd name="T16" fmla="*/ 555 w 603"/>
              <a:gd name="T17" fmla="*/ 809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3" h="809">
                <a:moveTo>
                  <a:pt x="555" y="809"/>
                </a:moveTo>
                <a:cubicBezTo>
                  <a:pt x="48" y="809"/>
                  <a:pt x="48" y="809"/>
                  <a:pt x="48" y="809"/>
                </a:cubicBezTo>
                <a:cubicBezTo>
                  <a:pt x="22" y="809"/>
                  <a:pt x="0" y="788"/>
                  <a:pt x="0" y="761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1"/>
                  <a:pt x="22" y="0"/>
                  <a:pt x="48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81" y="0"/>
                  <a:pt x="603" y="21"/>
                  <a:pt x="603" y="48"/>
                </a:cubicBezTo>
                <a:cubicBezTo>
                  <a:pt x="603" y="761"/>
                  <a:pt x="603" y="761"/>
                  <a:pt x="603" y="761"/>
                </a:cubicBezTo>
                <a:cubicBezTo>
                  <a:pt x="603" y="788"/>
                  <a:pt x="581" y="809"/>
                  <a:pt x="555" y="809"/>
                </a:cubicBezTo>
                <a:close/>
              </a:path>
            </a:pathLst>
          </a:custGeom>
          <a:solidFill>
            <a:srgbClr val="E9F6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9" name="Rectangle 87">
            <a:extLst>
              <a:ext uri="{FF2B5EF4-FFF2-40B4-BE49-F238E27FC236}">
                <a16:creationId xmlns:a16="http://schemas.microsoft.com/office/drawing/2014/main" id="{8951BE6E-38F7-4034-8153-B63F6E0E8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8110" y="1411020"/>
            <a:ext cx="755070" cy="105472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0" name="Freeform 88">
            <a:extLst>
              <a:ext uri="{FF2B5EF4-FFF2-40B4-BE49-F238E27FC236}">
                <a16:creationId xmlns:a16="http://schemas.microsoft.com/office/drawing/2014/main" id="{8B18774D-1E8F-469D-9D6C-B08AB00E711B}"/>
              </a:ext>
            </a:extLst>
          </p:cNvPr>
          <p:cNvSpPr>
            <a:spLocks/>
          </p:cNvSpPr>
          <p:nvPr/>
        </p:nvSpPr>
        <p:spPr bwMode="auto">
          <a:xfrm>
            <a:off x="7271695" y="1343025"/>
            <a:ext cx="887899" cy="1189926"/>
          </a:xfrm>
          <a:custGeom>
            <a:avLst/>
            <a:gdLst>
              <a:gd name="T0" fmla="*/ 555 w 603"/>
              <a:gd name="T1" fmla="*/ 809 h 809"/>
              <a:gd name="T2" fmla="*/ 48 w 603"/>
              <a:gd name="T3" fmla="*/ 809 h 809"/>
              <a:gd name="T4" fmla="*/ 0 w 603"/>
              <a:gd name="T5" fmla="*/ 761 h 809"/>
              <a:gd name="T6" fmla="*/ 0 w 603"/>
              <a:gd name="T7" fmla="*/ 48 h 809"/>
              <a:gd name="T8" fmla="*/ 48 w 603"/>
              <a:gd name="T9" fmla="*/ 0 h 809"/>
              <a:gd name="T10" fmla="*/ 555 w 603"/>
              <a:gd name="T11" fmla="*/ 0 h 809"/>
              <a:gd name="T12" fmla="*/ 603 w 603"/>
              <a:gd name="T13" fmla="*/ 48 h 809"/>
              <a:gd name="T14" fmla="*/ 603 w 603"/>
              <a:gd name="T15" fmla="*/ 761 h 809"/>
              <a:gd name="T16" fmla="*/ 555 w 603"/>
              <a:gd name="T17" fmla="*/ 809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3" h="809">
                <a:moveTo>
                  <a:pt x="555" y="809"/>
                </a:moveTo>
                <a:cubicBezTo>
                  <a:pt x="48" y="809"/>
                  <a:pt x="48" y="809"/>
                  <a:pt x="48" y="809"/>
                </a:cubicBezTo>
                <a:cubicBezTo>
                  <a:pt x="22" y="809"/>
                  <a:pt x="0" y="788"/>
                  <a:pt x="0" y="761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1"/>
                  <a:pt x="22" y="0"/>
                  <a:pt x="48" y="0"/>
                </a:cubicBezTo>
                <a:cubicBezTo>
                  <a:pt x="555" y="0"/>
                  <a:pt x="555" y="0"/>
                  <a:pt x="555" y="0"/>
                </a:cubicBezTo>
                <a:cubicBezTo>
                  <a:pt x="581" y="0"/>
                  <a:pt x="603" y="21"/>
                  <a:pt x="603" y="48"/>
                </a:cubicBezTo>
                <a:cubicBezTo>
                  <a:pt x="603" y="761"/>
                  <a:pt x="603" y="761"/>
                  <a:pt x="603" y="761"/>
                </a:cubicBezTo>
                <a:cubicBezTo>
                  <a:pt x="603" y="788"/>
                  <a:pt x="581" y="809"/>
                  <a:pt x="555" y="809"/>
                </a:cubicBezTo>
                <a:close/>
              </a:path>
            </a:pathLst>
          </a:custGeom>
          <a:noFill/>
          <a:ln w="47625" cap="flat">
            <a:solidFill>
              <a:srgbClr val="E6E9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1" name="Oval 89">
            <a:extLst>
              <a:ext uri="{FF2B5EF4-FFF2-40B4-BE49-F238E27FC236}">
                <a16:creationId xmlns:a16="http://schemas.microsoft.com/office/drawing/2014/main" id="{87848198-56A6-4D60-9A30-15508C0563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776" y="1691700"/>
            <a:ext cx="494946" cy="492574"/>
          </a:xfrm>
          <a:prstGeom prst="ellipse">
            <a:avLst/>
          </a:prstGeom>
          <a:solidFill>
            <a:srgbClr val="90E2C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Freeform 90">
            <a:extLst>
              <a:ext uri="{FF2B5EF4-FFF2-40B4-BE49-F238E27FC236}">
                <a16:creationId xmlns:a16="http://schemas.microsoft.com/office/drawing/2014/main" id="{B4B1B2F7-4FF6-4AFB-B20F-9B944AD3906D}"/>
              </a:ext>
            </a:extLst>
          </p:cNvPr>
          <p:cNvSpPr>
            <a:spLocks/>
          </p:cNvSpPr>
          <p:nvPr/>
        </p:nvSpPr>
        <p:spPr bwMode="auto">
          <a:xfrm>
            <a:off x="7538144" y="1691700"/>
            <a:ext cx="351839" cy="249845"/>
          </a:xfrm>
          <a:custGeom>
            <a:avLst/>
            <a:gdLst>
              <a:gd name="T0" fmla="*/ 123 w 239"/>
              <a:gd name="T1" fmla="*/ 170 h 170"/>
              <a:gd name="T2" fmla="*/ 239 w 239"/>
              <a:gd name="T3" fmla="*/ 49 h 170"/>
              <a:gd name="T4" fmla="*/ 120 w 239"/>
              <a:gd name="T5" fmla="*/ 0 h 170"/>
              <a:gd name="T6" fmla="*/ 0 w 239"/>
              <a:gd name="T7" fmla="*/ 51 h 170"/>
              <a:gd name="T8" fmla="*/ 123 w 239"/>
              <a:gd name="T9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9" h="170">
                <a:moveTo>
                  <a:pt x="123" y="170"/>
                </a:moveTo>
                <a:cubicBezTo>
                  <a:pt x="239" y="49"/>
                  <a:pt x="239" y="49"/>
                  <a:pt x="239" y="49"/>
                </a:cubicBezTo>
                <a:cubicBezTo>
                  <a:pt x="209" y="19"/>
                  <a:pt x="167" y="0"/>
                  <a:pt x="120" y="0"/>
                </a:cubicBezTo>
                <a:cubicBezTo>
                  <a:pt x="73" y="0"/>
                  <a:pt x="30" y="19"/>
                  <a:pt x="0" y="51"/>
                </a:cubicBezTo>
                <a:lnTo>
                  <a:pt x="123" y="170"/>
                </a:lnTo>
                <a:close/>
              </a:path>
            </a:pathLst>
          </a:custGeom>
          <a:solidFill>
            <a:srgbClr val="48CFA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3" name="Freeform 91">
            <a:extLst>
              <a:ext uri="{FF2B5EF4-FFF2-40B4-BE49-F238E27FC236}">
                <a16:creationId xmlns:a16="http://schemas.microsoft.com/office/drawing/2014/main" id="{61437B71-FE11-4FA9-85AF-EE9FDC52BC23}"/>
              </a:ext>
            </a:extLst>
          </p:cNvPr>
          <p:cNvSpPr>
            <a:spLocks/>
          </p:cNvSpPr>
          <p:nvPr/>
        </p:nvSpPr>
        <p:spPr bwMode="auto">
          <a:xfrm>
            <a:off x="7712087" y="1763650"/>
            <a:ext cx="250636" cy="271983"/>
          </a:xfrm>
          <a:custGeom>
            <a:avLst/>
            <a:gdLst>
              <a:gd name="T0" fmla="*/ 97 w 170"/>
              <a:gd name="T1" fmla="*/ 181 h 185"/>
              <a:gd name="T2" fmla="*/ 157 w 170"/>
              <a:gd name="T3" fmla="*/ 185 h 185"/>
              <a:gd name="T4" fmla="*/ 170 w 170"/>
              <a:gd name="T5" fmla="*/ 119 h 185"/>
              <a:gd name="T6" fmla="*/ 121 w 170"/>
              <a:gd name="T7" fmla="*/ 0 h 185"/>
              <a:gd name="T8" fmla="*/ 0 w 170"/>
              <a:gd name="T9" fmla="*/ 116 h 185"/>
              <a:gd name="T10" fmla="*/ 97 w 170"/>
              <a:gd name="T11" fmla="*/ 181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185">
                <a:moveTo>
                  <a:pt x="97" y="181"/>
                </a:moveTo>
                <a:cubicBezTo>
                  <a:pt x="157" y="185"/>
                  <a:pt x="157" y="185"/>
                  <a:pt x="157" y="185"/>
                </a:cubicBezTo>
                <a:cubicBezTo>
                  <a:pt x="165" y="164"/>
                  <a:pt x="170" y="142"/>
                  <a:pt x="170" y="119"/>
                </a:cubicBezTo>
                <a:cubicBezTo>
                  <a:pt x="170" y="72"/>
                  <a:pt x="151" y="30"/>
                  <a:pt x="121" y="0"/>
                </a:cubicBezTo>
                <a:cubicBezTo>
                  <a:pt x="0" y="116"/>
                  <a:pt x="0" y="116"/>
                  <a:pt x="0" y="116"/>
                </a:cubicBezTo>
                <a:lnTo>
                  <a:pt x="97" y="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4" name="Freeform 92">
            <a:extLst>
              <a:ext uri="{FF2B5EF4-FFF2-40B4-BE49-F238E27FC236}">
                <a16:creationId xmlns:a16="http://schemas.microsoft.com/office/drawing/2014/main" id="{D7656058-519B-4341-A482-6F986A02F1A1}"/>
              </a:ext>
            </a:extLst>
          </p:cNvPr>
          <p:cNvSpPr>
            <a:spLocks/>
          </p:cNvSpPr>
          <p:nvPr/>
        </p:nvSpPr>
        <p:spPr bwMode="auto">
          <a:xfrm>
            <a:off x="7712087" y="1934430"/>
            <a:ext cx="234032" cy="249845"/>
          </a:xfrm>
          <a:custGeom>
            <a:avLst/>
            <a:gdLst>
              <a:gd name="T0" fmla="*/ 0 w 159"/>
              <a:gd name="T1" fmla="*/ 170 h 170"/>
              <a:gd name="T2" fmla="*/ 2 w 159"/>
              <a:gd name="T3" fmla="*/ 170 h 170"/>
              <a:gd name="T4" fmla="*/ 159 w 159"/>
              <a:gd name="T5" fmla="*/ 62 h 170"/>
              <a:gd name="T6" fmla="*/ 0 w 159"/>
              <a:gd name="T7" fmla="*/ 0 h 170"/>
              <a:gd name="T8" fmla="*/ 0 w 159"/>
              <a:gd name="T9" fmla="*/ 17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59" h="170">
                <a:moveTo>
                  <a:pt x="0" y="170"/>
                </a:moveTo>
                <a:cubicBezTo>
                  <a:pt x="1" y="170"/>
                  <a:pt x="2" y="170"/>
                  <a:pt x="2" y="170"/>
                </a:cubicBezTo>
                <a:cubicBezTo>
                  <a:pt x="74" y="170"/>
                  <a:pt x="135" y="126"/>
                  <a:pt x="159" y="62"/>
                </a:cubicBezTo>
                <a:cubicBezTo>
                  <a:pt x="0" y="0"/>
                  <a:pt x="0" y="0"/>
                  <a:pt x="0" y="0"/>
                </a:cubicBezTo>
                <a:lnTo>
                  <a:pt x="0" y="170"/>
                </a:lnTo>
                <a:close/>
              </a:path>
            </a:pathLst>
          </a:custGeom>
          <a:solidFill>
            <a:srgbClr val="C9F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5" name="Freeform 93">
            <a:extLst>
              <a:ext uri="{FF2B5EF4-FFF2-40B4-BE49-F238E27FC236}">
                <a16:creationId xmlns:a16="http://schemas.microsoft.com/office/drawing/2014/main" id="{5C78157B-D465-44B7-B723-2858EF6E5E3A}"/>
              </a:ext>
            </a:extLst>
          </p:cNvPr>
          <p:cNvSpPr>
            <a:spLocks/>
          </p:cNvSpPr>
          <p:nvPr/>
        </p:nvSpPr>
        <p:spPr bwMode="auto">
          <a:xfrm>
            <a:off x="4089335" y="1985821"/>
            <a:ext cx="765348" cy="656238"/>
          </a:xfrm>
          <a:custGeom>
            <a:avLst/>
            <a:gdLst>
              <a:gd name="T0" fmla="*/ 491 w 520"/>
              <a:gd name="T1" fmla="*/ 446 h 446"/>
              <a:gd name="T2" fmla="*/ 29 w 520"/>
              <a:gd name="T3" fmla="*/ 446 h 446"/>
              <a:gd name="T4" fmla="*/ 0 w 520"/>
              <a:gd name="T5" fmla="*/ 417 h 446"/>
              <a:gd name="T6" fmla="*/ 0 w 520"/>
              <a:gd name="T7" fmla="*/ 29 h 446"/>
              <a:gd name="T8" fmla="*/ 29 w 520"/>
              <a:gd name="T9" fmla="*/ 0 h 446"/>
              <a:gd name="T10" fmla="*/ 491 w 520"/>
              <a:gd name="T11" fmla="*/ 0 h 446"/>
              <a:gd name="T12" fmla="*/ 520 w 520"/>
              <a:gd name="T13" fmla="*/ 29 h 446"/>
              <a:gd name="T14" fmla="*/ 520 w 520"/>
              <a:gd name="T15" fmla="*/ 417 h 446"/>
              <a:gd name="T16" fmla="*/ 491 w 520"/>
              <a:gd name="T17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0" h="446">
                <a:moveTo>
                  <a:pt x="491" y="446"/>
                </a:moveTo>
                <a:cubicBezTo>
                  <a:pt x="29" y="446"/>
                  <a:pt x="29" y="446"/>
                  <a:pt x="29" y="446"/>
                </a:cubicBezTo>
                <a:cubicBezTo>
                  <a:pt x="13" y="446"/>
                  <a:pt x="0" y="433"/>
                  <a:pt x="0" y="41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91" y="0"/>
                  <a:pt x="491" y="0"/>
                  <a:pt x="491" y="0"/>
                </a:cubicBezTo>
                <a:cubicBezTo>
                  <a:pt x="507" y="0"/>
                  <a:pt x="520" y="13"/>
                  <a:pt x="520" y="29"/>
                </a:cubicBezTo>
                <a:cubicBezTo>
                  <a:pt x="520" y="417"/>
                  <a:pt x="520" y="417"/>
                  <a:pt x="520" y="417"/>
                </a:cubicBezTo>
                <a:cubicBezTo>
                  <a:pt x="520" y="433"/>
                  <a:pt x="507" y="446"/>
                  <a:pt x="491" y="446"/>
                </a:cubicBezTo>
                <a:close/>
              </a:path>
            </a:pathLst>
          </a:custGeom>
          <a:solidFill>
            <a:srgbClr val="E9F6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6" name="Rectangle 94">
            <a:extLst>
              <a:ext uri="{FF2B5EF4-FFF2-40B4-BE49-F238E27FC236}">
                <a16:creationId xmlns:a16="http://schemas.microsoft.com/office/drawing/2014/main" id="{5F4A28B1-243B-494E-BB49-7AEA9F8BA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609" y="2074374"/>
            <a:ext cx="609590" cy="47913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7" name="Freeform 95">
            <a:extLst>
              <a:ext uri="{FF2B5EF4-FFF2-40B4-BE49-F238E27FC236}">
                <a16:creationId xmlns:a16="http://schemas.microsoft.com/office/drawing/2014/main" id="{B3526F1F-95BD-4D7D-905A-3EE57343BB3A}"/>
              </a:ext>
            </a:extLst>
          </p:cNvPr>
          <p:cNvSpPr>
            <a:spLocks/>
          </p:cNvSpPr>
          <p:nvPr/>
        </p:nvSpPr>
        <p:spPr bwMode="auto">
          <a:xfrm>
            <a:off x="4232442" y="2181902"/>
            <a:ext cx="67205" cy="27673"/>
          </a:xfrm>
          <a:custGeom>
            <a:avLst/>
            <a:gdLst>
              <a:gd name="T0" fmla="*/ 38 w 46"/>
              <a:gd name="T1" fmla="*/ 19 h 19"/>
              <a:gd name="T2" fmla="*/ 8 w 46"/>
              <a:gd name="T3" fmla="*/ 19 h 19"/>
              <a:gd name="T4" fmla="*/ 0 w 46"/>
              <a:gd name="T5" fmla="*/ 11 h 19"/>
              <a:gd name="T6" fmla="*/ 0 w 46"/>
              <a:gd name="T7" fmla="*/ 8 h 19"/>
              <a:gd name="T8" fmla="*/ 8 w 46"/>
              <a:gd name="T9" fmla="*/ 0 h 19"/>
              <a:gd name="T10" fmla="*/ 38 w 46"/>
              <a:gd name="T11" fmla="*/ 0 h 19"/>
              <a:gd name="T12" fmla="*/ 46 w 46"/>
              <a:gd name="T13" fmla="*/ 8 h 19"/>
              <a:gd name="T14" fmla="*/ 46 w 46"/>
              <a:gd name="T15" fmla="*/ 11 h 19"/>
              <a:gd name="T16" fmla="*/ 38 w 46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19">
                <a:moveTo>
                  <a:pt x="38" y="19"/>
                </a:moveTo>
                <a:cubicBezTo>
                  <a:pt x="8" y="19"/>
                  <a:pt x="8" y="19"/>
                  <a:pt x="8" y="19"/>
                </a:cubicBezTo>
                <a:cubicBezTo>
                  <a:pt x="3" y="19"/>
                  <a:pt x="0" y="15"/>
                  <a:pt x="0" y="11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2" y="0"/>
                  <a:pt x="46" y="4"/>
                  <a:pt x="46" y="8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5"/>
                  <a:pt x="42" y="19"/>
                  <a:pt x="38" y="19"/>
                </a:cubicBezTo>
                <a:close/>
              </a:path>
            </a:pathLst>
          </a:custGeom>
          <a:solidFill>
            <a:srgbClr val="F2F3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" name="Freeform 96">
            <a:extLst>
              <a:ext uri="{FF2B5EF4-FFF2-40B4-BE49-F238E27FC236}">
                <a16:creationId xmlns:a16="http://schemas.microsoft.com/office/drawing/2014/main" id="{6ABF3321-059C-4E3E-A3D4-6815938FF93F}"/>
              </a:ext>
            </a:extLst>
          </p:cNvPr>
          <p:cNvSpPr>
            <a:spLocks/>
          </p:cNvSpPr>
          <p:nvPr/>
        </p:nvSpPr>
        <p:spPr bwMode="auto">
          <a:xfrm>
            <a:off x="4232442" y="2249108"/>
            <a:ext cx="67205" cy="27673"/>
          </a:xfrm>
          <a:custGeom>
            <a:avLst/>
            <a:gdLst>
              <a:gd name="T0" fmla="*/ 38 w 46"/>
              <a:gd name="T1" fmla="*/ 19 h 19"/>
              <a:gd name="T2" fmla="*/ 8 w 46"/>
              <a:gd name="T3" fmla="*/ 19 h 19"/>
              <a:gd name="T4" fmla="*/ 0 w 46"/>
              <a:gd name="T5" fmla="*/ 11 h 19"/>
              <a:gd name="T6" fmla="*/ 0 w 46"/>
              <a:gd name="T7" fmla="*/ 8 h 19"/>
              <a:gd name="T8" fmla="*/ 8 w 46"/>
              <a:gd name="T9" fmla="*/ 0 h 19"/>
              <a:gd name="T10" fmla="*/ 38 w 46"/>
              <a:gd name="T11" fmla="*/ 0 h 19"/>
              <a:gd name="T12" fmla="*/ 46 w 46"/>
              <a:gd name="T13" fmla="*/ 8 h 19"/>
              <a:gd name="T14" fmla="*/ 46 w 46"/>
              <a:gd name="T15" fmla="*/ 11 h 19"/>
              <a:gd name="T16" fmla="*/ 38 w 46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19">
                <a:moveTo>
                  <a:pt x="38" y="19"/>
                </a:moveTo>
                <a:cubicBezTo>
                  <a:pt x="8" y="19"/>
                  <a:pt x="8" y="19"/>
                  <a:pt x="8" y="19"/>
                </a:cubicBezTo>
                <a:cubicBezTo>
                  <a:pt x="3" y="19"/>
                  <a:pt x="0" y="15"/>
                  <a:pt x="0" y="11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2" y="0"/>
                  <a:pt x="46" y="4"/>
                  <a:pt x="46" y="8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5"/>
                  <a:pt x="42" y="19"/>
                  <a:pt x="38" y="19"/>
                </a:cubicBezTo>
                <a:close/>
              </a:path>
            </a:pathLst>
          </a:custGeom>
          <a:solidFill>
            <a:srgbClr val="F2F3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" name="Freeform 97">
            <a:extLst>
              <a:ext uri="{FF2B5EF4-FFF2-40B4-BE49-F238E27FC236}">
                <a16:creationId xmlns:a16="http://schemas.microsoft.com/office/drawing/2014/main" id="{67936DC3-325E-45C3-9677-C67C5080A4FC}"/>
              </a:ext>
            </a:extLst>
          </p:cNvPr>
          <p:cNvSpPr>
            <a:spLocks/>
          </p:cNvSpPr>
          <p:nvPr/>
        </p:nvSpPr>
        <p:spPr bwMode="auto">
          <a:xfrm>
            <a:off x="4232442" y="2317103"/>
            <a:ext cx="67205" cy="27673"/>
          </a:xfrm>
          <a:custGeom>
            <a:avLst/>
            <a:gdLst>
              <a:gd name="T0" fmla="*/ 38 w 46"/>
              <a:gd name="T1" fmla="*/ 19 h 19"/>
              <a:gd name="T2" fmla="*/ 8 w 46"/>
              <a:gd name="T3" fmla="*/ 19 h 19"/>
              <a:gd name="T4" fmla="*/ 0 w 46"/>
              <a:gd name="T5" fmla="*/ 11 h 19"/>
              <a:gd name="T6" fmla="*/ 0 w 46"/>
              <a:gd name="T7" fmla="*/ 8 h 19"/>
              <a:gd name="T8" fmla="*/ 8 w 46"/>
              <a:gd name="T9" fmla="*/ 0 h 19"/>
              <a:gd name="T10" fmla="*/ 38 w 46"/>
              <a:gd name="T11" fmla="*/ 0 h 19"/>
              <a:gd name="T12" fmla="*/ 46 w 46"/>
              <a:gd name="T13" fmla="*/ 8 h 19"/>
              <a:gd name="T14" fmla="*/ 46 w 46"/>
              <a:gd name="T15" fmla="*/ 11 h 19"/>
              <a:gd name="T16" fmla="*/ 38 w 46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19">
                <a:moveTo>
                  <a:pt x="38" y="19"/>
                </a:moveTo>
                <a:cubicBezTo>
                  <a:pt x="8" y="19"/>
                  <a:pt x="8" y="19"/>
                  <a:pt x="8" y="19"/>
                </a:cubicBezTo>
                <a:cubicBezTo>
                  <a:pt x="3" y="19"/>
                  <a:pt x="0" y="15"/>
                  <a:pt x="0" y="11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2" y="0"/>
                  <a:pt x="46" y="4"/>
                  <a:pt x="46" y="8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5"/>
                  <a:pt x="42" y="19"/>
                  <a:pt x="38" y="19"/>
                </a:cubicBezTo>
                <a:close/>
              </a:path>
            </a:pathLst>
          </a:custGeom>
          <a:solidFill>
            <a:srgbClr val="F2F3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0" name="Freeform 98">
            <a:extLst>
              <a:ext uri="{FF2B5EF4-FFF2-40B4-BE49-F238E27FC236}">
                <a16:creationId xmlns:a16="http://schemas.microsoft.com/office/drawing/2014/main" id="{CDE4BEFD-6C38-4E6F-8BEE-0C041CCF18EE}"/>
              </a:ext>
            </a:extLst>
          </p:cNvPr>
          <p:cNvSpPr>
            <a:spLocks/>
          </p:cNvSpPr>
          <p:nvPr/>
        </p:nvSpPr>
        <p:spPr bwMode="auto">
          <a:xfrm>
            <a:off x="4232442" y="2392215"/>
            <a:ext cx="67205" cy="26092"/>
          </a:xfrm>
          <a:custGeom>
            <a:avLst/>
            <a:gdLst>
              <a:gd name="T0" fmla="*/ 38 w 46"/>
              <a:gd name="T1" fmla="*/ 18 h 18"/>
              <a:gd name="T2" fmla="*/ 8 w 46"/>
              <a:gd name="T3" fmla="*/ 18 h 18"/>
              <a:gd name="T4" fmla="*/ 0 w 46"/>
              <a:gd name="T5" fmla="*/ 10 h 18"/>
              <a:gd name="T6" fmla="*/ 0 w 46"/>
              <a:gd name="T7" fmla="*/ 8 h 18"/>
              <a:gd name="T8" fmla="*/ 8 w 46"/>
              <a:gd name="T9" fmla="*/ 0 h 18"/>
              <a:gd name="T10" fmla="*/ 38 w 46"/>
              <a:gd name="T11" fmla="*/ 0 h 18"/>
              <a:gd name="T12" fmla="*/ 46 w 46"/>
              <a:gd name="T13" fmla="*/ 8 h 18"/>
              <a:gd name="T14" fmla="*/ 46 w 46"/>
              <a:gd name="T15" fmla="*/ 10 h 18"/>
              <a:gd name="T16" fmla="*/ 38 w 46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6" h="18">
                <a:moveTo>
                  <a:pt x="38" y="18"/>
                </a:moveTo>
                <a:cubicBezTo>
                  <a:pt x="8" y="18"/>
                  <a:pt x="8" y="18"/>
                  <a:pt x="8" y="18"/>
                </a:cubicBezTo>
                <a:cubicBezTo>
                  <a:pt x="3" y="18"/>
                  <a:pt x="0" y="15"/>
                  <a:pt x="0" y="10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2" y="0"/>
                  <a:pt x="46" y="3"/>
                  <a:pt x="46" y="8"/>
                </a:cubicBezTo>
                <a:cubicBezTo>
                  <a:pt x="46" y="10"/>
                  <a:pt x="46" y="10"/>
                  <a:pt x="46" y="10"/>
                </a:cubicBezTo>
                <a:cubicBezTo>
                  <a:pt x="46" y="15"/>
                  <a:pt x="42" y="18"/>
                  <a:pt x="38" y="18"/>
                </a:cubicBezTo>
                <a:close/>
              </a:path>
            </a:pathLst>
          </a:custGeom>
          <a:solidFill>
            <a:srgbClr val="F2F3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1" name="Freeform 99">
            <a:extLst>
              <a:ext uri="{FF2B5EF4-FFF2-40B4-BE49-F238E27FC236}">
                <a16:creationId xmlns:a16="http://schemas.microsoft.com/office/drawing/2014/main" id="{ED6E309F-8C95-42F6-9ECF-102A96F40C2D}"/>
              </a:ext>
            </a:extLst>
          </p:cNvPr>
          <p:cNvSpPr>
            <a:spLocks/>
          </p:cNvSpPr>
          <p:nvPr/>
        </p:nvSpPr>
        <p:spPr bwMode="auto">
          <a:xfrm>
            <a:off x="4299648" y="2445979"/>
            <a:ext cx="412719" cy="33998"/>
          </a:xfrm>
          <a:custGeom>
            <a:avLst/>
            <a:gdLst>
              <a:gd name="T0" fmla="*/ 270 w 280"/>
              <a:gd name="T1" fmla="*/ 23 h 23"/>
              <a:gd name="T2" fmla="*/ 8 w 280"/>
              <a:gd name="T3" fmla="*/ 23 h 23"/>
              <a:gd name="T4" fmla="*/ 0 w 280"/>
              <a:gd name="T5" fmla="*/ 15 h 23"/>
              <a:gd name="T6" fmla="*/ 0 w 280"/>
              <a:gd name="T7" fmla="*/ 8 h 23"/>
              <a:gd name="T8" fmla="*/ 8 w 280"/>
              <a:gd name="T9" fmla="*/ 0 h 23"/>
              <a:gd name="T10" fmla="*/ 270 w 280"/>
              <a:gd name="T11" fmla="*/ 0 h 23"/>
              <a:gd name="T12" fmla="*/ 280 w 280"/>
              <a:gd name="T13" fmla="*/ 10 h 23"/>
              <a:gd name="T14" fmla="*/ 280 w 280"/>
              <a:gd name="T15" fmla="*/ 13 h 23"/>
              <a:gd name="T16" fmla="*/ 270 w 280"/>
              <a:gd name="T17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80" h="23">
                <a:moveTo>
                  <a:pt x="270" y="23"/>
                </a:moveTo>
                <a:cubicBezTo>
                  <a:pt x="8" y="23"/>
                  <a:pt x="8" y="23"/>
                  <a:pt x="8" y="23"/>
                </a:cubicBezTo>
                <a:cubicBezTo>
                  <a:pt x="3" y="23"/>
                  <a:pt x="0" y="19"/>
                  <a:pt x="0" y="15"/>
                </a:cubicBezTo>
                <a:cubicBezTo>
                  <a:pt x="0" y="8"/>
                  <a:pt x="0" y="8"/>
                  <a:pt x="0" y="8"/>
                </a:cubicBezTo>
                <a:cubicBezTo>
                  <a:pt x="0" y="3"/>
                  <a:pt x="3" y="0"/>
                  <a:pt x="8" y="0"/>
                </a:cubicBezTo>
                <a:cubicBezTo>
                  <a:pt x="270" y="0"/>
                  <a:pt x="270" y="0"/>
                  <a:pt x="270" y="0"/>
                </a:cubicBezTo>
                <a:cubicBezTo>
                  <a:pt x="276" y="0"/>
                  <a:pt x="280" y="4"/>
                  <a:pt x="280" y="10"/>
                </a:cubicBezTo>
                <a:cubicBezTo>
                  <a:pt x="280" y="13"/>
                  <a:pt x="280" y="13"/>
                  <a:pt x="280" y="13"/>
                </a:cubicBezTo>
                <a:cubicBezTo>
                  <a:pt x="280" y="18"/>
                  <a:pt x="276" y="23"/>
                  <a:pt x="270" y="23"/>
                </a:cubicBezTo>
                <a:close/>
              </a:path>
            </a:pathLst>
          </a:custGeom>
          <a:solidFill>
            <a:srgbClr val="F2F3F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2" name="Rectangle 100">
            <a:extLst>
              <a:ext uri="{FF2B5EF4-FFF2-40B4-BE49-F238E27FC236}">
                <a16:creationId xmlns:a16="http://schemas.microsoft.com/office/drawing/2014/main" id="{5043289B-56C4-43B1-A9A0-278BE54D94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087" y="2317103"/>
            <a:ext cx="47439" cy="128876"/>
          </a:xfrm>
          <a:prstGeom prst="rect">
            <a:avLst/>
          </a:prstGeom>
          <a:solidFill>
            <a:srgbClr val="FF7B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3" name="Rectangle 101">
            <a:extLst>
              <a:ext uri="{FF2B5EF4-FFF2-40B4-BE49-F238E27FC236}">
                <a16:creationId xmlns:a16="http://schemas.microsoft.com/office/drawing/2014/main" id="{009DF5CB-653D-4FC9-A7B2-F239C8865A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7087" y="2256223"/>
            <a:ext cx="47439" cy="189756"/>
          </a:xfrm>
          <a:prstGeom prst="rect">
            <a:avLst/>
          </a:prstGeom>
          <a:noFill/>
          <a:ln w="47625" cap="flat">
            <a:solidFill>
              <a:srgbClr val="E6E9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4" name="Rectangle 102">
            <a:extLst>
              <a:ext uri="{FF2B5EF4-FFF2-40B4-BE49-F238E27FC236}">
                <a16:creationId xmlns:a16="http://schemas.microsoft.com/office/drawing/2014/main" id="{92273009-2F9B-4972-834A-947AB1ECAE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525" y="2215110"/>
            <a:ext cx="101203" cy="230869"/>
          </a:xfrm>
          <a:prstGeom prst="rect">
            <a:avLst/>
          </a:prstGeom>
          <a:solidFill>
            <a:srgbClr val="FF7B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5" name="Rectangle 103">
            <a:extLst>
              <a:ext uri="{FF2B5EF4-FFF2-40B4-BE49-F238E27FC236}">
                <a16:creationId xmlns:a16="http://schemas.microsoft.com/office/drawing/2014/main" id="{464C630B-374C-4098-AD4A-C00DDEABE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94525" y="2147905"/>
            <a:ext cx="101203" cy="298075"/>
          </a:xfrm>
          <a:prstGeom prst="rect">
            <a:avLst/>
          </a:prstGeom>
          <a:noFill/>
          <a:ln w="47625" cap="flat">
            <a:solidFill>
              <a:srgbClr val="E6E9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6" name="Rectangle 104">
            <a:extLst>
              <a:ext uri="{FF2B5EF4-FFF2-40B4-BE49-F238E27FC236}">
                <a16:creationId xmlns:a16="http://schemas.microsoft.com/office/drawing/2014/main" id="{36CCEEE2-CDE5-46D1-AB50-30B9A68F6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8612" y="2243573"/>
            <a:ext cx="88553" cy="202406"/>
          </a:xfrm>
          <a:prstGeom prst="rect">
            <a:avLst/>
          </a:prstGeom>
          <a:solidFill>
            <a:srgbClr val="FF7B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7" name="Rectangle 105">
            <a:extLst>
              <a:ext uri="{FF2B5EF4-FFF2-40B4-BE49-F238E27FC236}">
                <a16:creationId xmlns:a16="http://schemas.microsoft.com/office/drawing/2014/main" id="{CAFC6F22-4CFC-461A-9FA5-7B389E534E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728" y="2189018"/>
            <a:ext cx="81437" cy="256961"/>
          </a:xfrm>
          <a:prstGeom prst="rect">
            <a:avLst/>
          </a:prstGeom>
          <a:noFill/>
          <a:ln w="47625" cap="flat">
            <a:solidFill>
              <a:srgbClr val="E6E9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8" name="Rectangle 106">
            <a:extLst>
              <a:ext uri="{FF2B5EF4-FFF2-40B4-BE49-F238E27FC236}">
                <a16:creationId xmlns:a16="http://schemas.microsoft.com/office/drawing/2014/main" id="{31ADAEC4-BED6-4DFA-B522-57E74FFA97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0840" y="2353473"/>
            <a:ext cx="86971" cy="92506"/>
          </a:xfrm>
          <a:prstGeom prst="rect">
            <a:avLst/>
          </a:prstGeom>
          <a:solidFill>
            <a:srgbClr val="FF7B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29" name="Rectangle 107">
            <a:extLst>
              <a:ext uri="{FF2B5EF4-FFF2-40B4-BE49-F238E27FC236}">
                <a16:creationId xmlns:a16="http://schemas.microsoft.com/office/drawing/2014/main" id="{750A4BF8-3BA3-4664-9818-F2F46966BB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7165" y="2262548"/>
            <a:ext cx="80646" cy="183430"/>
          </a:xfrm>
          <a:prstGeom prst="rect">
            <a:avLst/>
          </a:prstGeom>
          <a:noFill/>
          <a:ln w="47625" cap="flat">
            <a:solidFill>
              <a:srgbClr val="E6E9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0" name="Freeform 108">
            <a:extLst>
              <a:ext uri="{FF2B5EF4-FFF2-40B4-BE49-F238E27FC236}">
                <a16:creationId xmlns:a16="http://schemas.microsoft.com/office/drawing/2014/main" id="{65DE57A7-A108-4B81-B04B-87DF6D3C3028}"/>
              </a:ext>
            </a:extLst>
          </p:cNvPr>
          <p:cNvSpPr>
            <a:spLocks/>
          </p:cNvSpPr>
          <p:nvPr/>
        </p:nvSpPr>
        <p:spPr bwMode="auto">
          <a:xfrm>
            <a:off x="4089335" y="1985821"/>
            <a:ext cx="765348" cy="656238"/>
          </a:xfrm>
          <a:custGeom>
            <a:avLst/>
            <a:gdLst>
              <a:gd name="T0" fmla="*/ 491 w 520"/>
              <a:gd name="T1" fmla="*/ 446 h 446"/>
              <a:gd name="T2" fmla="*/ 29 w 520"/>
              <a:gd name="T3" fmla="*/ 446 h 446"/>
              <a:gd name="T4" fmla="*/ 0 w 520"/>
              <a:gd name="T5" fmla="*/ 417 h 446"/>
              <a:gd name="T6" fmla="*/ 0 w 520"/>
              <a:gd name="T7" fmla="*/ 29 h 446"/>
              <a:gd name="T8" fmla="*/ 29 w 520"/>
              <a:gd name="T9" fmla="*/ 0 h 446"/>
              <a:gd name="T10" fmla="*/ 491 w 520"/>
              <a:gd name="T11" fmla="*/ 0 h 446"/>
              <a:gd name="T12" fmla="*/ 520 w 520"/>
              <a:gd name="T13" fmla="*/ 29 h 446"/>
              <a:gd name="T14" fmla="*/ 520 w 520"/>
              <a:gd name="T15" fmla="*/ 417 h 446"/>
              <a:gd name="T16" fmla="*/ 491 w 520"/>
              <a:gd name="T17" fmla="*/ 446 h 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0" h="446">
                <a:moveTo>
                  <a:pt x="491" y="446"/>
                </a:moveTo>
                <a:cubicBezTo>
                  <a:pt x="29" y="446"/>
                  <a:pt x="29" y="446"/>
                  <a:pt x="29" y="446"/>
                </a:cubicBezTo>
                <a:cubicBezTo>
                  <a:pt x="13" y="446"/>
                  <a:pt x="0" y="433"/>
                  <a:pt x="0" y="417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91" y="0"/>
                  <a:pt x="491" y="0"/>
                  <a:pt x="491" y="0"/>
                </a:cubicBezTo>
                <a:cubicBezTo>
                  <a:pt x="507" y="0"/>
                  <a:pt x="520" y="13"/>
                  <a:pt x="520" y="29"/>
                </a:cubicBezTo>
                <a:cubicBezTo>
                  <a:pt x="520" y="417"/>
                  <a:pt x="520" y="417"/>
                  <a:pt x="520" y="417"/>
                </a:cubicBezTo>
                <a:cubicBezTo>
                  <a:pt x="520" y="433"/>
                  <a:pt x="507" y="446"/>
                  <a:pt x="491" y="446"/>
                </a:cubicBezTo>
                <a:close/>
              </a:path>
            </a:pathLst>
          </a:custGeom>
          <a:noFill/>
          <a:ln w="47625" cap="flat">
            <a:solidFill>
              <a:srgbClr val="E6E9ED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1" name="Freeform 109">
            <a:extLst>
              <a:ext uri="{FF2B5EF4-FFF2-40B4-BE49-F238E27FC236}">
                <a16:creationId xmlns:a16="http://schemas.microsoft.com/office/drawing/2014/main" id="{40F7499A-CA1B-4F58-86C4-DBF01B7C6C39}"/>
              </a:ext>
            </a:extLst>
          </p:cNvPr>
          <p:cNvSpPr>
            <a:spLocks/>
          </p:cNvSpPr>
          <p:nvPr/>
        </p:nvSpPr>
        <p:spPr bwMode="auto">
          <a:xfrm>
            <a:off x="4232442" y="3068219"/>
            <a:ext cx="216638" cy="338397"/>
          </a:xfrm>
          <a:custGeom>
            <a:avLst/>
            <a:gdLst>
              <a:gd name="T0" fmla="*/ 92 w 147"/>
              <a:gd name="T1" fmla="*/ 147 h 230"/>
              <a:gd name="T2" fmla="*/ 0 w 147"/>
              <a:gd name="T3" fmla="*/ 0 h 230"/>
              <a:gd name="T4" fmla="*/ 128 w 147"/>
              <a:gd name="T5" fmla="*/ 128 h 230"/>
              <a:gd name="T6" fmla="*/ 92 w 147"/>
              <a:gd name="T7" fmla="*/ 147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230">
                <a:moveTo>
                  <a:pt x="92" y="147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10" y="27"/>
                  <a:pt x="128" y="128"/>
                </a:cubicBezTo>
                <a:cubicBezTo>
                  <a:pt x="147" y="230"/>
                  <a:pt x="92" y="147"/>
                  <a:pt x="92" y="147"/>
                </a:cubicBezTo>
                <a:close/>
              </a:path>
            </a:pathLst>
          </a:custGeom>
          <a:solidFill>
            <a:srgbClr val="37BC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2" name="Freeform 110">
            <a:extLst>
              <a:ext uri="{FF2B5EF4-FFF2-40B4-BE49-F238E27FC236}">
                <a16:creationId xmlns:a16="http://schemas.microsoft.com/office/drawing/2014/main" id="{BB4B9038-F0DE-416E-86A6-24B69F8FCD91}"/>
              </a:ext>
            </a:extLst>
          </p:cNvPr>
          <p:cNvSpPr>
            <a:spLocks/>
          </p:cNvSpPr>
          <p:nvPr/>
        </p:nvSpPr>
        <p:spPr bwMode="auto">
          <a:xfrm>
            <a:off x="4232442" y="3068219"/>
            <a:ext cx="216638" cy="338397"/>
          </a:xfrm>
          <a:custGeom>
            <a:avLst/>
            <a:gdLst>
              <a:gd name="T0" fmla="*/ 92 w 147"/>
              <a:gd name="T1" fmla="*/ 147 h 230"/>
              <a:gd name="T2" fmla="*/ 0 w 147"/>
              <a:gd name="T3" fmla="*/ 0 h 230"/>
              <a:gd name="T4" fmla="*/ 128 w 147"/>
              <a:gd name="T5" fmla="*/ 128 h 230"/>
              <a:gd name="T6" fmla="*/ 92 w 147"/>
              <a:gd name="T7" fmla="*/ 147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230">
                <a:moveTo>
                  <a:pt x="92" y="147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10" y="27"/>
                  <a:pt x="128" y="128"/>
                </a:cubicBezTo>
                <a:cubicBezTo>
                  <a:pt x="147" y="230"/>
                  <a:pt x="92" y="147"/>
                  <a:pt x="92" y="147"/>
                </a:cubicBezTo>
                <a:close/>
              </a:path>
            </a:pathLst>
          </a:custGeom>
          <a:solidFill>
            <a:srgbClr val="37BC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3" name="Freeform 111">
            <a:extLst>
              <a:ext uri="{FF2B5EF4-FFF2-40B4-BE49-F238E27FC236}">
                <a16:creationId xmlns:a16="http://schemas.microsoft.com/office/drawing/2014/main" id="{491DCB1E-8E32-4B9A-B1D2-C479B3584CAE}"/>
              </a:ext>
            </a:extLst>
          </p:cNvPr>
          <p:cNvSpPr>
            <a:spLocks/>
          </p:cNvSpPr>
          <p:nvPr/>
        </p:nvSpPr>
        <p:spPr bwMode="auto">
          <a:xfrm>
            <a:off x="4237977" y="3068219"/>
            <a:ext cx="200034" cy="153386"/>
          </a:xfrm>
          <a:custGeom>
            <a:avLst/>
            <a:gdLst>
              <a:gd name="T0" fmla="*/ 0 w 136"/>
              <a:gd name="T1" fmla="*/ 0 h 104"/>
              <a:gd name="T2" fmla="*/ 111 w 136"/>
              <a:gd name="T3" fmla="*/ 96 h 104"/>
              <a:gd name="T4" fmla="*/ 74 w 136"/>
              <a:gd name="T5" fmla="*/ 41 h 104"/>
              <a:gd name="T6" fmla="*/ 32 w 136"/>
              <a:gd name="T7" fmla="*/ 9 h 104"/>
              <a:gd name="T8" fmla="*/ 0 w 136"/>
              <a:gd name="T9" fmla="*/ 0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6" h="104">
                <a:moveTo>
                  <a:pt x="0" y="0"/>
                </a:moveTo>
                <a:cubicBezTo>
                  <a:pt x="0" y="0"/>
                  <a:pt x="46" y="78"/>
                  <a:pt x="111" y="96"/>
                </a:cubicBezTo>
                <a:cubicBezTo>
                  <a:pt x="136" y="104"/>
                  <a:pt x="74" y="41"/>
                  <a:pt x="74" y="41"/>
                </a:cubicBezTo>
                <a:cubicBezTo>
                  <a:pt x="32" y="9"/>
                  <a:pt x="32" y="9"/>
                  <a:pt x="32" y="9"/>
                </a:cubicBezTo>
                <a:lnTo>
                  <a:pt x="0" y="0"/>
                </a:lnTo>
                <a:close/>
              </a:path>
            </a:pathLst>
          </a:custGeom>
          <a:solidFill>
            <a:srgbClr val="C9F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4" name="Freeform 112">
            <a:extLst>
              <a:ext uri="{FF2B5EF4-FFF2-40B4-BE49-F238E27FC236}">
                <a16:creationId xmlns:a16="http://schemas.microsoft.com/office/drawing/2014/main" id="{F9144BD5-0139-4307-AD70-4DA0D8330552}"/>
              </a:ext>
            </a:extLst>
          </p:cNvPr>
          <p:cNvSpPr>
            <a:spLocks/>
          </p:cNvSpPr>
          <p:nvPr/>
        </p:nvSpPr>
        <p:spPr bwMode="auto">
          <a:xfrm>
            <a:off x="4232442" y="3068219"/>
            <a:ext cx="216638" cy="338397"/>
          </a:xfrm>
          <a:custGeom>
            <a:avLst/>
            <a:gdLst>
              <a:gd name="T0" fmla="*/ 92 w 147"/>
              <a:gd name="T1" fmla="*/ 147 h 230"/>
              <a:gd name="T2" fmla="*/ 0 w 147"/>
              <a:gd name="T3" fmla="*/ 0 h 230"/>
              <a:gd name="T4" fmla="*/ 128 w 147"/>
              <a:gd name="T5" fmla="*/ 128 h 230"/>
              <a:gd name="T6" fmla="*/ 92 w 147"/>
              <a:gd name="T7" fmla="*/ 147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47" h="230">
                <a:moveTo>
                  <a:pt x="92" y="147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110" y="27"/>
                  <a:pt x="128" y="128"/>
                </a:cubicBezTo>
                <a:cubicBezTo>
                  <a:pt x="147" y="230"/>
                  <a:pt x="92" y="147"/>
                  <a:pt x="92" y="147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5" name="Freeform 113">
            <a:extLst>
              <a:ext uri="{FF2B5EF4-FFF2-40B4-BE49-F238E27FC236}">
                <a16:creationId xmlns:a16="http://schemas.microsoft.com/office/drawing/2014/main" id="{7DDF8A08-B0AD-4ACD-8349-3B0E5887EFBF}"/>
              </a:ext>
            </a:extLst>
          </p:cNvPr>
          <p:cNvSpPr>
            <a:spLocks/>
          </p:cNvSpPr>
          <p:nvPr/>
        </p:nvSpPr>
        <p:spPr bwMode="auto">
          <a:xfrm>
            <a:off x="4326530" y="2784376"/>
            <a:ext cx="223754" cy="513921"/>
          </a:xfrm>
          <a:custGeom>
            <a:avLst/>
            <a:gdLst>
              <a:gd name="T0" fmla="*/ 68 w 152"/>
              <a:gd name="T1" fmla="*/ 349 h 349"/>
              <a:gd name="T2" fmla="*/ 0 w 152"/>
              <a:gd name="T3" fmla="*/ 0 h 349"/>
              <a:gd name="T4" fmla="*/ 152 w 152"/>
              <a:gd name="T5" fmla="*/ 321 h 349"/>
              <a:gd name="T6" fmla="*/ 68 w 152"/>
              <a:gd name="T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349">
                <a:moveTo>
                  <a:pt x="68" y="349"/>
                </a:moveTo>
                <a:cubicBezTo>
                  <a:pt x="68" y="349"/>
                  <a:pt x="23" y="23"/>
                  <a:pt x="0" y="0"/>
                </a:cubicBezTo>
                <a:cubicBezTo>
                  <a:pt x="0" y="0"/>
                  <a:pt x="152" y="64"/>
                  <a:pt x="152" y="321"/>
                </a:cubicBezTo>
                <a:lnTo>
                  <a:pt x="68" y="349"/>
                </a:lnTo>
                <a:close/>
              </a:path>
            </a:pathLst>
          </a:custGeom>
          <a:solidFill>
            <a:srgbClr val="37BC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6" name="Freeform 114">
            <a:extLst>
              <a:ext uri="{FF2B5EF4-FFF2-40B4-BE49-F238E27FC236}">
                <a16:creationId xmlns:a16="http://schemas.microsoft.com/office/drawing/2014/main" id="{F56E61D1-5EF8-40D8-80FE-BA94421BFCC8}"/>
              </a:ext>
            </a:extLst>
          </p:cNvPr>
          <p:cNvSpPr>
            <a:spLocks/>
          </p:cNvSpPr>
          <p:nvPr/>
        </p:nvSpPr>
        <p:spPr bwMode="auto">
          <a:xfrm>
            <a:off x="4326530" y="2790702"/>
            <a:ext cx="223754" cy="494155"/>
          </a:xfrm>
          <a:custGeom>
            <a:avLst/>
            <a:gdLst>
              <a:gd name="T0" fmla="*/ 0 w 152"/>
              <a:gd name="T1" fmla="*/ 0 h 336"/>
              <a:gd name="T2" fmla="*/ 64 w 152"/>
              <a:gd name="T3" fmla="*/ 97 h 336"/>
              <a:gd name="T4" fmla="*/ 113 w 152"/>
              <a:gd name="T5" fmla="*/ 336 h 336"/>
              <a:gd name="T6" fmla="*/ 152 w 152"/>
              <a:gd name="T7" fmla="*/ 317 h 336"/>
              <a:gd name="T8" fmla="*/ 152 w 152"/>
              <a:gd name="T9" fmla="*/ 207 h 336"/>
              <a:gd name="T10" fmla="*/ 101 w 152"/>
              <a:gd name="T11" fmla="*/ 83 h 336"/>
              <a:gd name="T12" fmla="*/ 41 w 152"/>
              <a:gd name="T13" fmla="*/ 19 h 336"/>
              <a:gd name="T14" fmla="*/ 0 w 152"/>
              <a:gd name="T15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2" h="336">
                <a:moveTo>
                  <a:pt x="0" y="0"/>
                </a:moveTo>
                <a:cubicBezTo>
                  <a:pt x="0" y="0"/>
                  <a:pt x="46" y="37"/>
                  <a:pt x="64" y="97"/>
                </a:cubicBezTo>
                <a:cubicBezTo>
                  <a:pt x="83" y="156"/>
                  <a:pt x="120" y="317"/>
                  <a:pt x="113" y="336"/>
                </a:cubicBezTo>
                <a:cubicBezTo>
                  <a:pt x="152" y="317"/>
                  <a:pt x="152" y="317"/>
                  <a:pt x="152" y="317"/>
                </a:cubicBezTo>
                <a:cubicBezTo>
                  <a:pt x="152" y="207"/>
                  <a:pt x="152" y="207"/>
                  <a:pt x="152" y="207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41" y="19"/>
                  <a:pt x="41" y="19"/>
                  <a:pt x="41" y="19"/>
                </a:cubicBezTo>
                <a:lnTo>
                  <a:pt x="0" y="0"/>
                </a:lnTo>
                <a:close/>
              </a:path>
            </a:pathLst>
          </a:custGeom>
          <a:solidFill>
            <a:srgbClr val="C9F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7" name="Freeform 115">
            <a:extLst>
              <a:ext uri="{FF2B5EF4-FFF2-40B4-BE49-F238E27FC236}">
                <a16:creationId xmlns:a16="http://schemas.microsoft.com/office/drawing/2014/main" id="{C28CFAC0-C6C9-4AFA-AA6D-D1D2F873513C}"/>
              </a:ext>
            </a:extLst>
          </p:cNvPr>
          <p:cNvSpPr>
            <a:spLocks/>
          </p:cNvSpPr>
          <p:nvPr/>
        </p:nvSpPr>
        <p:spPr bwMode="auto">
          <a:xfrm>
            <a:off x="4326530" y="2784376"/>
            <a:ext cx="223754" cy="513921"/>
          </a:xfrm>
          <a:custGeom>
            <a:avLst/>
            <a:gdLst>
              <a:gd name="T0" fmla="*/ 68 w 152"/>
              <a:gd name="T1" fmla="*/ 349 h 349"/>
              <a:gd name="T2" fmla="*/ 0 w 152"/>
              <a:gd name="T3" fmla="*/ 0 h 349"/>
              <a:gd name="T4" fmla="*/ 152 w 152"/>
              <a:gd name="T5" fmla="*/ 321 h 349"/>
              <a:gd name="T6" fmla="*/ 68 w 152"/>
              <a:gd name="T7" fmla="*/ 349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2" h="349">
                <a:moveTo>
                  <a:pt x="68" y="349"/>
                </a:moveTo>
                <a:cubicBezTo>
                  <a:pt x="68" y="349"/>
                  <a:pt x="23" y="23"/>
                  <a:pt x="0" y="0"/>
                </a:cubicBezTo>
                <a:cubicBezTo>
                  <a:pt x="0" y="0"/>
                  <a:pt x="152" y="64"/>
                  <a:pt x="152" y="321"/>
                </a:cubicBezTo>
                <a:lnTo>
                  <a:pt x="68" y="349"/>
                </a:ln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8" name="Freeform 116">
            <a:extLst>
              <a:ext uri="{FF2B5EF4-FFF2-40B4-BE49-F238E27FC236}">
                <a16:creationId xmlns:a16="http://schemas.microsoft.com/office/drawing/2014/main" id="{C494D921-46A0-4A0E-BB5B-CCFDFE571E16}"/>
              </a:ext>
            </a:extLst>
          </p:cNvPr>
          <p:cNvSpPr>
            <a:spLocks/>
          </p:cNvSpPr>
          <p:nvPr/>
        </p:nvSpPr>
        <p:spPr bwMode="auto">
          <a:xfrm>
            <a:off x="4279091" y="2939343"/>
            <a:ext cx="190547" cy="453042"/>
          </a:xfrm>
          <a:custGeom>
            <a:avLst/>
            <a:gdLst>
              <a:gd name="T0" fmla="*/ 129 w 129"/>
              <a:gd name="T1" fmla="*/ 230 h 308"/>
              <a:gd name="T2" fmla="*/ 0 w 129"/>
              <a:gd name="T3" fmla="*/ 0 h 308"/>
              <a:gd name="T4" fmla="*/ 110 w 129"/>
              <a:gd name="T5" fmla="*/ 276 h 308"/>
              <a:gd name="T6" fmla="*/ 129 w 129"/>
              <a:gd name="T7" fmla="*/ 23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" h="308">
                <a:moveTo>
                  <a:pt x="129" y="230"/>
                </a:moveTo>
                <a:cubicBezTo>
                  <a:pt x="129" y="230"/>
                  <a:pt x="124" y="28"/>
                  <a:pt x="0" y="0"/>
                </a:cubicBezTo>
                <a:cubicBezTo>
                  <a:pt x="0" y="0"/>
                  <a:pt x="106" y="244"/>
                  <a:pt x="110" y="276"/>
                </a:cubicBezTo>
                <a:cubicBezTo>
                  <a:pt x="115" y="308"/>
                  <a:pt x="129" y="230"/>
                  <a:pt x="129" y="230"/>
                </a:cubicBezTo>
                <a:close/>
              </a:path>
            </a:pathLst>
          </a:custGeom>
          <a:solidFill>
            <a:srgbClr val="37BC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9" name="Freeform 117">
            <a:extLst>
              <a:ext uri="{FF2B5EF4-FFF2-40B4-BE49-F238E27FC236}">
                <a16:creationId xmlns:a16="http://schemas.microsoft.com/office/drawing/2014/main" id="{BF11EBCF-0CD0-478D-9888-1C785DAC3756}"/>
              </a:ext>
            </a:extLst>
          </p:cNvPr>
          <p:cNvSpPr>
            <a:spLocks/>
          </p:cNvSpPr>
          <p:nvPr/>
        </p:nvSpPr>
        <p:spPr bwMode="auto">
          <a:xfrm>
            <a:off x="4279091" y="2933018"/>
            <a:ext cx="175524" cy="290168"/>
          </a:xfrm>
          <a:custGeom>
            <a:avLst/>
            <a:gdLst>
              <a:gd name="T0" fmla="*/ 0 w 119"/>
              <a:gd name="T1" fmla="*/ 0 h 197"/>
              <a:gd name="T2" fmla="*/ 73 w 119"/>
              <a:gd name="T3" fmla="*/ 110 h 197"/>
              <a:gd name="T4" fmla="*/ 119 w 119"/>
              <a:gd name="T5" fmla="*/ 174 h 197"/>
              <a:gd name="T6" fmla="*/ 115 w 119"/>
              <a:gd name="T7" fmla="*/ 128 h 197"/>
              <a:gd name="T8" fmla="*/ 83 w 119"/>
              <a:gd name="T9" fmla="*/ 59 h 197"/>
              <a:gd name="T10" fmla="*/ 41 w 119"/>
              <a:gd name="T11" fmla="*/ 13 h 197"/>
              <a:gd name="T12" fmla="*/ 0 w 119"/>
              <a:gd name="T13" fmla="*/ 0 h 1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9" h="197">
                <a:moveTo>
                  <a:pt x="0" y="0"/>
                </a:moveTo>
                <a:cubicBezTo>
                  <a:pt x="0" y="0"/>
                  <a:pt x="55" y="64"/>
                  <a:pt x="73" y="110"/>
                </a:cubicBezTo>
                <a:cubicBezTo>
                  <a:pt x="92" y="156"/>
                  <a:pt x="119" y="197"/>
                  <a:pt x="119" y="174"/>
                </a:cubicBezTo>
                <a:cubicBezTo>
                  <a:pt x="119" y="151"/>
                  <a:pt x="115" y="128"/>
                  <a:pt x="115" y="128"/>
                </a:cubicBezTo>
                <a:cubicBezTo>
                  <a:pt x="83" y="59"/>
                  <a:pt x="83" y="59"/>
                  <a:pt x="83" y="59"/>
                </a:cubicBezTo>
                <a:cubicBezTo>
                  <a:pt x="41" y="13"/>
                  <a:pt x="41" y="13"/>
                  <a:pt x="41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C9F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0" name="Freeform 118">
            <a:extLst>
              <a:ext uri="{FF2B5EF4-FFF2-40B4-BE49-F238E27FC236}">
                <a16:creationId xmlns:a16="http://schemas.microsoft.com/office/drawing/2014/main" id="{8105EBA9-8B66-46A5-95FD-869FC03FD497}"/>
              </a:ext>
            </a:extLst>
          </p:cNvPr>
          <p:cNvSpPr>
            <a:spLocks/>
          </p:cNvSpPr>
          <p:nvPr/>
        </p:nvSpPr>
        <p:spPr bwMode="auto">
          <a:xfrm>
            <a:off x="4279091" y="2939343"/>
            <a:ext cx="190547" cy="453042"/>
          </a:xfrm>
          <a:custGeom>
            <a:avLst/>
            <a:gdLst>
              <a:gd name="T0" fmla="*/ 129 w 129"/>
              <a:gd name="T1" fmla="*/ 230 h 308"/>
              <a:gd name="T2" fmla="*/ 0 w 129"/>
              <a:gd name="T3" fmla="*/ 0 h 308"/>
              <a:gd name="T4" fmla="*/ 110 w 129"/>
              <a:gd name="T5" fmla="*/ 276 h 308"/>
              <a:gd name="T6" fmla="*/ 129 w 129"/>
              <a:gd name="T7" fmla="*/ 230 h 3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" h="308">
                <a:moveTo>
                  <a:pt x="129" y="230"/>
                </a:moveTo>
                <a:cubicBezTo>
                  <a:pt x="129" y="230"/>
                  <a:pt x="124" y="28"/>
                  <a:pt x="0" y="0"/>
                </a:cubicBezTo>
                <a:cubicBezTo>
                  <a:pt x="0" y="0"/>
                  <a:pt x="106" y="244"/>
                  <a:pt x="110" y="276"/>
                </a:cubicBezTo>
                <a:cubicBezTo>
                  <a:pt x="115" y="308"/>
                  <a:pt x="129" y="230"/>
                  <a:pt x="129" y="230"/>
                </a:cubicBezTo>
                <a:close/>
              </a:path>
            </a:pathLst>
          </a:custGeom>
          <a:noFill/>
          <a:ln w="47625" cap="rnd">
            <a:solidFill>
              <a:srgbClr val="16374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1" name="Freeform 119">
            <a:extLst>
              <a:ext uri="{FF2B5EF4-FFF2-40B4-BE49-F238E27FC236}">
                <a16:creationId xmlns:a16="http://schemas.microsoft.com/office/drawing/2014/main" id="{B09AA2AD-B1CB-49D1-9809-DA8652FE75F4}"/>
              </a:ext>
            </a:extLst>
          </p:cNvPr>
          <p:cNvSpPr>
            <a:spLocks/>
          </p:cNvSpPr>
          <p:nvPr/>
        </p:nvSpPr>
        <p:spPr bwMode="auto">
          <a:xfrm>
            <a:off x="4516285" y="2912461"/>
            <a:ext cx="189756" cy="513921"/>
          </a:xfrm>
          <a:custGeom>
            <a:avLst/>
            <a:gdLst>
              <a:gd name="T0" fmla="*/ 0 w 129"/>
              <a:gd name="T1" fmla="*/ 285 h 349"/>
              <a:gd name="T2" fmla="*/ 129 w 129"/>
              <a:gd name="T3" fmla="*/ 0 h 349"/>
              <a:gd name="T4" fmla="*/ 78 w 129"/>
              <a:gd name="T5" fmla="*/ 313 h 349"/>
              <a:gd name="T6" fmla="*/ 0 w 129"/>
              <a:gd name="T7" fmla="*/ 285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" h="349">
                <a:moveTo>
                  <a:pt x="0" y="285"/>
                </a:moveTo>
                <a:cubicBezTo>
                  <a:pt x="0" y="285"/>
                  <a:pt x="50" y="32"/>
                  <a:pt x="129" y="0"/>
                </a:cubicBezTo>
                <a:cubicBezTo>
                  <a:pt x="129" y="0"/>
                  <a:pt x="64" y="276"/>
                  <a:pt x="78" y="313"/>
                </a:cubicBezTo>
                <a:cubicBezTo>
                  <a:pt x="92" y="349"/>
                  <a:pt x="0" y="285"/>
                  <a:pt x="0" y="285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2" name="Freeform 120">
            <a:extLst>
              <a:ext uri="{FF2B5EF4-FFF2-40B4-BE49-F238E27FC236}">
                <a16:creationId xmlns:a16="http://schemas.microsoft.com/office/drawing/2014/main" id="{1FBA9A2B-8075-41D5-A77E-648E070C3783}"/>
              </a:ext>
            </a:extLst>
          </p:cNvPr>
          <p:cNvSpPr>
            <a:spLocks/>
          </p:cNvSpPr>
          <p:nvPr/>
        </p:nvSpPr>
        <p:spPr bwMode="auto">
          <a:xfrm>
            <a:off x="4516285" y="2912461"/>
            <a:ext cx="189756" cy="513921"/>
          </a:xfrm>
          <a:custGeom>
            <a:avLst/>
            <a:gdLst>
              <a:gd name="T0" fmla="*/ 0 w 129"/>
              <a:gd name="T1" fmla="*/ 285 h 349"/>
              <a:gd name="T2" fmla="*/ 129 w 129"/>
              <a:gd name="T3" fmla="*/ 0 h 349"/>
              <a:gd name="T4" fmla="*/ 78 w 129"/>
              <a:gd name="T5" fmla="*/ 313 h 349"/>
              <a:gd name="T6" fmla="*/ 0 w 129"/>
              <a:gd name="T7" fmla="*/ 285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" h="349">
                <a:moveTo>
                  <a:pt x="0" y="285"/>
                </a:moveTo>
                <a:cubicBezTo>
                  <a:pt x="0" y="285"/>
                  <a:pt x="50" y="32"/>
                  <a:pt x="129" y="0"/>
                </a:cubicBezTo>
                <a:cubicBezTo>
                  <a:pt x="129" y="0"/>
                  <a:pt x="64" y="276"/>
                  <a:pt x="78" y="313"/>
                </a:cubicBezTo>
                <a:cubicBezTo>
                  <a:pt x="92" y="349"/>
                  <a:pt x="0" y="285"/>
                  <a:pt x="0" y="285"/>
                </a:cubicBezTo>
                <a:close/>
              </a:path>
            </a:pathLst>
          </a:custGeom>
          <a:solidFill>
            <a:srgbClr val="37BC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" name="Freeform 121">
            <a:extLst>
              <a:ext uri="{FF2B5EF4-FFF2-40B4-BE49-F238E27FC236}">
                <a16:creationId xmlns:a16="http://schemas.microsoft.com/office/drawing/2014/main" id="{137148E7-4865-45F4-B003-55732486E992}"/>
              </a:ext>
            </a:extLst>
          </p:cNvPr>
          <p:cNvSpPr>
            <a:spLocks/>
          </p:cNvSpPr>
          <p:nvPr/>
        </p:nvSpPr>
        <p:spPr bwMode="auto">
          <a:xfrm>
            <a:off x="4502844" y="2912461"/>
            <a:ext cx="203197" cy="460948"/>
          </a:xfrm>
          <a:custGeom>
            <a:avLst/>
            <a:gdLst>
              <a:gd name="T0" fmla="*/ 0 w 138"/>
              <a:gd name="T1" fmla="*/ 294 h 313"/>
              <a:gd name="T2" fmla="*/ 27 w 138"/>
              <a:gd name="T3" fmla="*/ 313 h 313"/>
              <a:gd name="T4" fmla="*/ 138 w 138"/>
              <a:gd name="T5" fmla="*/ 0 h 313"/>
              <a:gd name="T6" fmla="*/ 105 w 138"/>
              <a:gd name="T7" fmla="*/ 14 h 313"/>
              <a:gd name="T8" fmla="*/ 73 w 138"/>
              <a:gd name="T9" fmla="*/ 55 h 313"/>
              <a:gd name="T10" fmla="*/ 27 w 138"/>
              <a:gd name="T11" fmla="*/ 161 h 313"/>
              <a:gd name="T12" fmla="*/ 0 w 138"/>
              <a:gd name="T13" fmla="*/ 294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8" h="313">
                <a:moveTo>
                  <a:pt x="0" y="294"/>
                </a:moveTo>
                <a:cubicBezTo>
                  <a:pt x="27" y="313"/>
                  <a:pt x="27" y="313"/>
                  <a:pt x="27" y="313"/>
                </a:cubicBezTo>
                <a:cubicBezTo>
                  <a:pt x="27" y="313"/>
                  <a:pt x="101" y="9"/>
                  <a:pt x="138" y="0"/>
                </a:cubicBezTo>
                <a:cubicBezTo>
                  <a:pt x="105" y="14"/>
                  <a:pt x="105" y="14"/>
                  <a:pt x="105" y="14"/>
                </a:cubicBezTo>
                <a:cubicBezTo>
                  <a:pt x="73" y="55"/>
                  <a:pt x="73" y="55"/>
                  <a:pt x="73" y="55"/>
                </a:cubicBezTo>
                <a:cubicBezTo>
                  <a:pt x="27" y="161"/>
                  <a:pt x="27" y="161"/>
                  <a:pt x="27" y="161"/>
                </a:cubicBezTo>
                <a:lnTo>
                  <a:pt x="0" y="294"/>
                </a:lnTo>
                <a:close/>
              </a:path>
            </a:pathLst>
          </a:custGeom>
          <a:solidFill>
            <a:srgbClr val="C9F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4" name="Freeform 122">
            <a:extLst>
              <a:ext uri="{FF2B5EF4-FFF2-40B4-BE49-F238E27FC236}">
                <a16:creationId xmlns:a16="http://schemas.microsoft.com/office/drawing/2014/main" id="{0CFD5AF9-3399-44B6-91E2-6FDC092AD185}"/>
              </a:ext>
            </a:extLst>
          </p:cNvPr>
          <p:cNvSpPr>
            <a:spLocks/>
          </p:cNvSpPr>
          <p:nvPr/>
        </p:nvSpPr>
        <p:spPr bwMode="auto">
          <a:xfrm>
            <a:off x="4516285" y="2912461"/>
            <a:ext cx="189756" cy="513921"/>
          </a:xfrm>
          <a:custGeom>
            <a:avLst/>
            <a:gdLst>
              <a:gd name="T0" fmla="*/ 0 w 129"/>
              <a:gd name="T1" fmla="*/ 285 h 349"/>
              <a:gd name="T2" fmla="*/ 129 w 129"/>
              <a:gd name="T3" fmla="*/ 0 h 349"/>
              <a:gd name="T4" fmla="*/ 78 w 129"/>
              <a:gd name="T5" fmla="*/ 313 h 349"/>
              <a:gd name="T6" fmla="*/ 0 w 129"/>
              <a:gd name="T7" fmla="*/ 285 h 3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9" h="349">
                <a:moveTo>
                  <a:pt x="0" y="285"/>
                </a:moveTo>
                <a:cubicBezTo>
                  <a:pt x="0" y="285"/>
                  <a:pt x="50" y="32"/>
                  <a:pt x="129" y="0"/>
                </a:cubicBezTo>
                <a:cubicBezTo>
                  <a:pt x="129" y="0"/>
                  <a:pt x="64" y="276"/>
                  <a:pt x="78" y="313"/>
                </a:cubicBezTo>
                <a:cubicBezTo>
                  <a:pt x="92" y="349"/>
                  <a:pt x="0" y="285"/>
                  <a:pt x="0" y="285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5" name="Freeform 123">
            <a:extLst>
              <a:ext uri="{FF2B5EF4-FFF2-40B4-BE49-F238E27FC236}">
                <a16:creationId xmlns:a16="http://schemas.microsoft.com/office/drawing/2014/main" id="{12DC539B-97D8-4A49-94F8-D160A3075BCA}"/>
              </a:ext>
            </a:extLst>
          </p:cNvPr>
          <p:cNvSpPr>
            <a:spLocks/>
          </p:cNvSpPr>
          <p:nvPr/>
        </p:nvSpPr>
        <p:spPr bwMode="auto">
          <a:xfrm>
            <a:off x="4461730" y="2594621"/>
            <a:ext cx="169199" cy="737675"/>
          </a:xfrm>
          <a:custGeom>
            <a:avLst/>
            <a:gdLst>
              <a:gd name="T0" fmla="*/ 5 w 115"/>
              <a:gd name="T1" fmla="*/ 486 h 501"/>
              <a:gd name="T2" fmla="*/ 115 w 115"/>
              <a:gd name="T3" fmla="*/ 0 h 501"/>
              <a:gd name="T4" fmla="*/ 115 w 115"/>
              <a:gd name="T5" fmla="*/ 501 h 501"/>
              <a:gd name="T6" fmla="*/ 5 w 115"/>
              <a:gd name="T7" fmla="*/ 486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" h="501">
                <a:moveTo>
                  <a:pt x="5" y="486"/>
                </a:moveTo>
                <a:cubicBezTo>
                  <a:pt x="5" y="486"/>
                  <a:pt x="0" y="55"/>
                  <a:pt x="115" y="0"/>
                </a:cubicBezTo>
                <a:cubicBezTo>
                  <a:pt x="115" y="0"/>
                  <a:pt x="83" y="464"/>
                  <a:pt x="115" y="501"/>
                </a:cubicBezTo>
                <a:lnTo>
                  <a:pt x="5" y="486"/>
                </a:lnTo>
                <a:close/>
              </a:path>
            </a:pathLst>
          </a:custGeom>
          <a:solidFill>
            <a:srgbClr val="37BC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6" name="Freeform 124">
            <a:extLst>
              <a:ext uri="{FF2B5EF4-FFF2-40B4-BE49-F238E27FC236}">
                <a16:creationId xmlns:a16="http://schemas.microsoft.com/office/drawing/2014/main" id="{419333DD-29E1-484C-BC8E-E47C60EBE649}"/>
              </a:ext>
            </a:extLst>
          </p:cNvPr>
          <p:cNvSpPr>
            <a:spLocks/>
          </p:cNvSpPr>
          <p:nvPr/>
        </p:nvSpPr>
        <p:spPr bwMode="auto">
          <a:xfrm>
            <a:off x="4454615" y="2587505"/>
            <a:ext cx="184221" cy="791439"/>
          </a:xfrm>
          <a:custGeom>
            <a:avLst/>
            <a:gdLst>
              <a:gd name="T0" fmla="*/ 125 w 125"/>
              <a:gd name="T1" fmla="*/ 0 h 538"/>
              <a:gd name="T2" fmla="*/ 74 w 125"/>
              <a:gd name="T3" fmla="*/ 124 h 538"/>
              <a:gd name="T4" fmla="*/ 56 w 125"/>
              <a:gd name="T5" fmla="*/ 524 h 538"/>
              <a:gd name="T6" fmla="*/ 0 w 125"/>
              <a:gd name="T7" fmla="*/ 506 h 538"/>
              <a:gd name="T8" fmla="*/ 10 w 125"/>
              <a:gd name="T9" fmla="*/ 336 h 538"/>
              <a:gd name="T10" fmla="*/ 28 w 125"/>
              <a:gd name="T11" fmla="*/ 175 h 538"/>
              <a:gd name="T12" fmla="*/ 69 w 125"/>
              <a:gd name="T13" fmla="*/ 55 h 538"/>
              <a:gd name="T14" fmla="*/ 106 w 125"/>
              <a:gd name="T15" fmla="*/ 5 h 538"/>
              <a:gd name="T16" fmla="*/ 125 w 125"/>
              <a:gd name="T17" fmla="*/ 0 h 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5" h="538">
                <a:moveTo>
                  <a:pt x="125" y="0"/>
                </a:moveTo>
                <a:cubicBezTo>
                  <a:pt x="125" y="0"/>
                  <a:pt x="83" y="60"/>
                  <a:pt x="74" y="124"/>
                </a:cubicBezTo>
                <a:cubicBezTo>
                  <a:pt x="65" y="189"/>
                  <a:pt x="51" y="511"/>
                  <a:pt x="56" y="524"/>
                </a:cubicBezTo>
                <a:cubicBezTo>
                  <a:pt x="60" y="538"/>
                  <a:pt x="0" y="506"/>
                  <a:pt x="0" y="506"/>
                </a:cubicBezTo>
                <a:cubicBezTo>
                  <a:pt x="10" y="336"/>
                  <a:pt x="10" y="336"/>
                  <a:pt x="10" y="336"/>
                </a:cubicBezTo>
                <a:cubicBezTo>
                  <a:pt x="28" y="175"/>
                  <a:pt x="28" y="175"/>
                  <a:pt x="28" y="175"/>
                </a:cubicBezTo>
                <a:cubicBezTo>
                  <a:pt x="69" y="55"/>
                  <a:pt x="69" y="55"/>
                  <a:pt x="69" y="55"/>
                </a:cubicBezTo>
                <a:cubicBezTo>
                  <a:pt x="106" y="5"/>
                  <a:pt x="106" y="5"/>
                  <a:pt x="106" y="5"/>
                </a:cubicBezTo>
                <a:lnTo>
                  <a:pt x="125" y="0"/>
                </a:lnTo>
                <a:close/>
              </a:path>
            </a:pathLst>
          </a:custGeom>
          <a:solidFill>
            <a:srgbClr val="C9F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7" name="Freeform 125">
            <a:extLst>
              <a:ext uri="{FF2B5EF4-FFF2-40B4-BE49-F238E27FC236}">
                <a16:creationId xmlns:a16="http://schemas.microsoft.com/office/drawing/2014/main" id="{B8472119-076B-4C97-B115-2C7014664004}"/>
              </a:ext>
            </a:extLst>
          </p:cNvPr>
          <p:cNvSpPr>
            <a:spLocks/>
          </p:cNvSpPr>
          <p:nvPr/>
        </p:nvSpPr>
        <p:spPr bwMode="auto">
          <a:xfrm>
            <a:off x="4461730" y="2594621"/>
            <a:ext cx="169199" cy="737675"/>
          </a:xfrm>
          <a:custGeom>
            <a:avLst/>
            <a:gdLst>
              <a:gd name="T0" fmla="*/ 5 w 115"/>
              <a:gd name="T1" fmla="*/ 486 h 501"/>
              <a:gd name="T2" fmla="*/ 115 w 115"/>
              <a:gd name="T3" fmla="*/ 0 h 501"/>
              <a:gd name="T4" fmla="*/ 115 w 115"/>
              <a:gd name="T5" fmla="*/ 501 h 501"/>
              <a:gd name="T6" fmla="*/ 5 w 115"/>
              <a:gd name="T7" fmla="*/ 486 h 5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5" h="501">
                <a:moveTo>
                  <a:pt x="5" y="486"/>
                </a:moveTo>
                <a:cubicBezTo>
                  <a:pt x="5" y="486"/>
                  <a:pt x="0" y="55"/>
                  <a:pt x="115" y="0"/>
                </a:cubicBezTo>
                <a:cubicBezTo>
                  <a:pt x="115" y="0"/>
                  <a:pt x="83" y="464"/>
                  <a:pt x="115" y="501"/>
                </a:cubicBezTo>
                <a:lnTo>
                  <a:pt x="5" y="486"/>
                </a:ln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Freeform 126">
            <a:extLst>
              <a:ext uri="{FF2B5EF4-FFF2-40B4-BE49-F238E27FC236}">
                <a16:creationId xmlns:a16="http://schemas.microsoft.com/office/drawing/2014/main" id="{8309B636-4D5E-4EAD-9DCD-1FE53BAF90F3}"/>
              </a:ext>
            </a:extLst>
          </p:cNvPr>
          <p:cNvSpPr>
            <a:spLocks/>
          </p:cNvSpPr>
          <p:nvPr/>
        </p:nvSpPr>
        <p:spPr bwMode="auto">
          <a:xfrm>
            <a:off x="4584281" y="2845257"/>
            <a:ext cx="297284" cy="439600"/>
          </a:xfrm>
          <a:custGeom>
            <a:avLst/>
            <a:gdLst>
              <a:gd name="T0" fmla="*/ 0 w 202"/>
              <a:gd name="T1" fmla="*/ 299 h 299"/>
              <a:gd name="T2" fmla="*/ 202 w 202"/>
              <a:gd name="T3" fmla="*/ 0 h 299"/>
              <a:gd name="T4" fmla="*/ 73 w 202"/>
              <a:gd name="T5" fmla="*/ 299 h 299"/>
              <a:gd name="T6" fmla="*/ 0 w 202"/>
              <a:gd name="T7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" h="299">
                <a:moveTo>
                  <a:pt x="0" y="299"/>
                </a:moveTo>
                <a:cubicBezTo>
                  <a:pt x="0" y="299"/>
                  <a:pt x="64" y="27"/>
                  <a:pt x="202" y="0"/>
                </a:cubicBezTo>
                <a:cubicBezTo>
                  <a:pt x="202" y="0"/>
                  <a:pt x="64" y="253"/>
                  <a:pt x="73" y="299"/>
                </a:cubicBezTo>
                <a:lnTo>
                  <a:pt x="0" y="299"/>
                </a:lnTo>
                <a:close/>
              </a:path>
            </a:pathLst>
          </a:custGeom>
          <a:solidFill>
            <a:srgbClr val="37BC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9" name="Freeform 127">
            <a:extLst>
              <a:ext uri="{FF2B5EF4-FFF2-40B4-BE49-F238E27FC236}">
                <a16:creationId xmlns:a16="http://schemas.microsoft.com/office/drawing/2014/main" id="{2B4B1E49-C6BB-49F7-8B44-B13B91B89EA2}"/>
              </a:ext>
            </a:extLst>
          </p:cNvPr>
          <p:cNvSpPr>
            <a:spLocks/>
          </p:cNvSpPr>
          <p:nvPr/>
        </p:nvSpPr>
        <p:spPr bwMode="auto">
          <a:xfrm>
            <a:off x="4584281" y="2837350"/>
            <a:ext cx="304400" cy="507596"/>
          </a:xfrm>
          <a:custGeom>
            <a:avLst/>
            <a:gdLst>
              <a:gd name="T0" fmla="*/ 207 w 207"/>
              <a:gd name="T1" fmla="*/ 0 h 345"/>
              <a:gd name="T2" fmla="*/ 110 w 207"/>
              <a:gd name="T3" fmla="*/ 129 h 345"/>
              <a:gd name="T4" fmla="*/ 32 w 207"/>
              <a:gd name="T5" fmla="*/ 345 h 345"/>
              <a:gd name="T6" fmla="*/ 0 w 207"/>
              <a:gd name="T7" fmla="*/ 313 h 345"/>
              <a:gd name="T8" fmla="*/ 46 w 207"/>
              <a:gd name="T9" fmla="*/ 157 h 345"/>
              <a:gd name="T10" fmla="*/ 107 w 207"/>
              <a:gd name="T11" fmla="*/ 69 h 345"/>
              <a:gd name="T12" fmla="*/ 161 w 207"/>
              <a:gd name="T13" fmla="*/ 14 h 345"/>
              <a:gd name="T14" fmla="*/ 207 w 207"/>
              <a:gd name="T15" fmla="*/ 0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7" h="345">
                <a:moveTo>
                  <a:pt x="207" y="0"/>
                </a:moveTo>
                <a:cubicBezTo>
                  <a:pt x="207" y="0"/>
                  <a:pt x="156" y="9"/>
                  <a:pt x="110" y="129"/>
                </a:cubicBezTo>
                <a:cubicBezTo>
                  <a:pt x="64" y="249"/>
                  <a:pt x="32" y="345"/>
                  <a:pt x="32" y="345"/>
                </a:cubicBezTo>
                <a:cubicBezTo>
                  <a:pt x="0" y="313"/>
                  <a:pt x="0" y="313"/>
                  <a:pt x="0" y="313"/>
                </a:cubicBezTo>
                <a:cubicBezTo>
                  <a:pt x="46" y="157"/>
                  <a:pt x="46" y="157"/>
                  <a:pt x="46" y="157"/>
                </a:cubicBezTo>
                <a:cubicBezTo>
                  <a:pt x="107" y="69"/>
                  <a:pt x="107" y="69"/>
                  <a:pt x="107" y="69"/>
                </a:cubicBezTo>
                <a:cubicBezTo>
                  <a:pt x="161" y="14"/>
                  <a:pt x="161" y="14"/>
                  <a:pt x="161" y="14"/>
                </a:cubicBezTo>
                <a:lnTo>
                  <a:pt x="207" y="0"/>
                </a:lnTo>
                <a:close/>
              </a:path>
            </a:pathLst>
          </a:custGeom>
          <a:solidFill>
            <a:srgbClr val="C9F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0" name="Freeform 128">
            <a:extLst>
              <a:ext uri="{FF2B5EF4-FFF2-40B4-BE49-F238E27FC236}">
                <a16:creationId xmlns:a16="http://schemas.microsoft.com/office/drawing/2014/main" id="{7A27EF51-AAB7-4322-BE25-747293073E55}"/>
              </a:ext>
            </a:extLst>
          </p:cNvPr>
          <p:cNvSpPr>
            <a:spLocks/>
          </p:cNvSpPr>
          <p:nvPr/>
        </p:nvSpPr>
        <p:spPr bwMode="auto">
          <a:xfrm>
            <a:off x="4584281" y="2845257"/>
            <a:ext cx="297284" cy="439600"/>
          </a:xfrm>
          <a:custGeom>
            <a:avLst/>
            <a:gdLst>
              <a:gd name="T0" fmla="*/ 0 w 202"/>
              <a:gd name="T1" fmla="*/ 299 h 299"/>
              <a:gd name="T2" fmla="*/ 202 w 202"/>
              <a:gd name="T3" fmla="*/ 0 h 299"/>
              <a:gd name="T4" fmla="*/ 73 w 202"/>
              <a:gd name="T5" fmla="*/ 299 h 299"/>
              <a:gd name="T6" fmla="*/ 0 w 202"/>
              <a:gd name="T7" fmla="*/ 299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2" h="299">
                <a:moveTo>
                  <a:pt x="0" y="299"/>
                </a:moveTo>
                <a:cubicBezTo>
                  <a:pt x="0" y="299"/>
                  <a:pt x="64" y="27"/>
                  <a:pt x="202" y="0"/>
                </a:cubicBezTo>
                <a:cubicBezTo>
                  <a:pt x="202" y="0"/>
                  <a:pt x="64" y="253"/>
                  <a:pt x="73" y="299"/>
                </a:cubicBezTo>
                <a:lnTo>
                  <a:pt x="0" y="299"/>
                </a:ln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1" name="Freeform 129">
            <a:extLst>
              <a:ext uri="{FF2B5EF4-FFF2-40B4-BE49-F238E27FC236}">
                <a16:creationId xmlns:a16="http://schemas.microsoft.com/office/drawing/2014/main" id="{D834FCE9-B400-4875-9A7A-206B02758626}"/>
              </a:ext>
            </a:extLst>
          </p:cNvPr>
          <p:cNvSpPr>
            <a:spLocks/>
          </p:cNvSpPr>
          <p:nvPr/>
        </p:nvSpPr>
        <p:spPr bwMode="auto">
          <a:xfrm>
            <a:off x="4651486" y="3040546"/>
            <a:ext cx="257751" cy="264867"/>
          </a:xfrm>
          <a:custGeom>
            <a:avLst/>
            <a:gdLst>
              <a:gd name="T0" fmla="*/ 0 w 175"/>
              <a:gd name="T1" fmla="*/ 180 h 180"/>
              <a:gd name="T2" fmla="*/ 175 w 175"/>
              <a:gd name="T3" fmla="*/ 0 h 180"/>
              <a:gd name="T4" fmla="*/ 55 w 175"/>
              <a:gd name="T5" fmla="*/ 147 h 180"/>
              <a:gd name="T6" fmla="*/ 0 w 175"/>
              <a:gd name="T7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5" h="180">
                <a:moveTo>
                  <a:pt x="0" y="180"/>
                </a:moveTo>
                <a:cubicBezTo>
                  <a:pt x="0" y="180"/>
                  <a:pt x="32" y="5"/>
                  <a:pt x="175" y="0"/>
                </a:cubicBezTo>
                <a:cubicBezTo>
                  <a:pt x="175" y="0"/>
                  <a:pt x="64" y="106"/>
                  <a:pt x="55" y="147"/>
                </a:cubicBezTo>
                <a:lnTo>
                  <a:pt x="0" y="180"/>
                </a:lnTo>
                <a:close/>
              </a:path>
            </a:pathLst>
          </a:custGeom>
          <a:solidFill>
            <a:srgbClr val="37BC9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2" name="Freeform 130">
            <a:extLst>
              <a:ext uri="{FF2B5EF4-FFF2-40B4-BE49-F238E27FC236}">
                <a16:creationId xmlns:a16="http://schemas.microsoft.com/office/drawing/2014/main" id="{682FAC3F-5819-4156-8811-49B89D637AB7}"/>
              </a:ext>
            </a:extLst>
          </p:cNvPr>
          <p:cNvSpPr>
            <a:spLocks/>
          </p:cNvSpPr>
          <p:nvPr/>
        </p:nvSpPr>
        <p:spPr bwMode="auto">
          <a:xfrm>
            <a:off x="4651486" y="3040546"/>
            <a:ext cx="264077" cy="237195"/>
          </a:xfrm>
          <a:custGeom>
            <a:avLst/>
            <a:gdLst>
              <a:gd name="T0" fmla="*/ 179 w 179"/>
              <a:gd name="T1" fmla="*/ 0 h 161"/>
              <a:gd name="T2" fmla="*/ 129 w 179"/>
              <a:gd name="T3" fmla="*/ 19 h 161"/>
              <a:gd name="T4" fmla="*/ 37 w 179"/>
              <a:gd name="T5" fmla="*/ 134 h 161"/>
              <a:gd name="T6" fmla="*/ 0 w 179"/>
              <a:gd name="T7" fmla="*/ 147 h 161"/>
              <a:gd name="T8" fmla="*/ 23 w 179"/>
              <a:gd name="T9" fmla="*/ 106 h 161"/>
              <a:gd name="T10" fmla="*/ 37 w 179"/>
              <a:gd name="T11" fmla="*/ 74 h 161"/>
              <a:gd name="T12" fmla="*/ 73 w 179"/>
              <a:gd name="T13" fmla="*/ 37 h 161"/>
              <a:gd name="T14" fmla="*/ 115 w 179"/>
              <a:gd name="T15" fmla="*/ 9 h 161"/>
              <a:gd name="T16" fmla="*/ 156 w 179"/>
              <a:gd name="T17" fmla="*/ 0 h 161"/>
              <a:gd name="T18" fmla="*/ 179 w 179"/>
              <a:gd name="T19" fmla="*/ 0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9" h="161">
                <a:moveTo>
                  <a:pt x="179" y="0"/>
                </a:moveTo>
                <a:cubicBezTo>
                  <a:pt x="179" y="0"/>
                  <a:pt x="142" y="9"/>
                  <a:pt x="129" y="19"/>
                </a:cubicBezTo>
                <a:cubicBezTo>
                  <a:pt x="115" y="28"/>
                  <a:pt x="41" y="106"/>
                  <a:pt x="37" y="134"/>
                </a:cubicBezTo>
                <a:cubicBezTo>
                  <a:pt x="32" y="161"/>
                  <a:pt x="0" y="147"/>
                  <a:pt x="0" y="147"/>
                </a:cubicBezTo>
                <a:cubicBezTo>
                  <a:pt x="23" y="106"/>
                  <a:pt x="23" y="106"/>
                  <a:pt x="23" y="106"/>
                </a:cubicBezTo>
                <a:cubicBezTo>
                  <a:pt x="37" y="74"/>
                  <a:pt x="37" y="74"/>
                  <a:pt x="37" y="74"/>
                </a:cubicBezTo>
                <a:cubicBezTo>
                  <a:pt x="73" y="37"/>
                  <a:pt x="73" y="37"/>
                  <a:pt x="73" y="37"/>
                </a:cubicBezTo>
                <a:cubicBezTo>
                  <a:pt x="115" y="9"/>
                  <a:pt x="115" y="9"/>
                  <a:pt x="115" y="9"/>
                </a:cubicBezTo>
                <a:cubicBezTo>
                  <a:pt x="156" y="0"/>
                  <a:pt x="156" y="0"/>
                  <a:pt x="156" y="0"/>
                </a:cubicBezTo>
                <a:lnTo>
                  <a:pt x="179" y="0"/>
                </a:lnTo>
                <a:close/>
              </a:path>
            </a:pathLst>
          </a:custGeom>
          <a:solidFill>
            <a:srgbClr val="C9F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3" name="Freeform 131">
            <a:extLst>
              <a:ext uri="{FF2B5EF4-FFF2-40B4-BE49-F238E27FC236}">
                <a16:creationId xmlns:a16="http://schemas.microsoft.com/office/drawing/2014/main" id="{42C875CA-0163-4488-8001-56F3D136412F}"/>
              </a:ext>
            </a:extLst>
          </p:cNvPr>
          <p:cNvSpPr>
            <a:spLocks/>
          </p:cNvSpPr>
          <p:nvPr/>
        </p:nvSpPr>
        <p:spPr bwMode="auto">
          <a:xfrm>
            <a:off x="4651486" y="3040546"/>
            <a:ext cx="257751" cy="264867"/>
          </a:xfrm>
          <a:custGeom>
            <a:avLst/>
            <a:gdLst>
              <a:gd name="T0" fmla="*/ 0 w 175"/>
              <a:gd name="T1" fmla="*/ 180 h 180"/>
              <a:gd name="T2" fmla="*/ 175 w 175"/>
              <a:gd name="T3" fmla="*/ 0 h 180"/>
              <a:gd name="T4" fmla="*/ 55 w 175"/>
              <a:gd name="T5" fmla="*/ 147 h 180"/>
              <a:gd name="T6" fmla="*/ 0 w 175"/>
              <a:gd name="T7" fmla="*/ 18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5" h="180">
                <a:moveTo>
                  <a:pt x="0" y="180"/>
                </a:moveTo>
                <a:cubicBezTo>
                  <a:pt x="0" y="180"/>
                  <a:pt x="32" y="5"/>
                  <a:pt x="175" y="0"/>
                </a:cubicBezTo>
                <a:cubicBezTo>
                  <a:pt x="175" y="0"/>
                  <a:pt x="64" y="106"/>
                  <a:pt x="55" y="147"/>
                </a:cubicBezTo>
                <a:lnTo>
                  <a:pt x="0" y="180"/>
                </a:ln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4" name="Rectangle 132">
            <a:extLst>
              <a:ext uri="{FF2B5EF4-FFF2-40B4-BE49-F238E27FC236}">
                <a16:creationId xmlns:a16="http://schemas.microsoft.com/office/drawing/2014/main" id="{5CCF1648-4AEC-426C-9E8C-B777858C8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091" y="3459590"/>
            <a:ext cx="575592" cy="83018"/>
          </a:xfrm>
          <a:prstGeom prst="rect">
            <a:avLst/>
          </a:prstGeom>
          <a:solidFill>
            <a:srgbClr val="E6E9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5" name="Rectangle 133">
            <a:extLst>
              <a:ext uri="{FF2B5EF4-FFF2-40B4-BE49-F238E27FC236}">
                <a16:creationId xmlns:a16="http://schemas.microsoft.com/office/drawing/2014/main" id="{DB95EC4A-AC09-40B9-BD9B-546184329B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9091" y="3230302"/>
            <a:ext cx="575592" cy="22928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6" name="Freeform 134">
            <a:extLst>
              <a:ext uri="{FF2B5EF4-FFF2-40B4-BE49-F238E27FC236}">
                <a16:creationId xmlns:a16="http://schemas.microsoft.com/office/drawing/2014/main" id="{4D4CC187-E984-48D7-A175-B44807EFE26B}"/>
              </a:ext>
            </a:extLst>
          </p:cNvPr>
          <p:cNvSpPr>
            <a:spLocks/>
          </p:cNvSpPr>
          <p:nvPr/>
        </p:nvSpPr>
        <p:spPr bwMode="auto">
          <a:xfrm>
            <a:off x="4266440" y="3223186"/>
            <a:ext cx="594568" cy="324957"/>
          </a:xfrm>
          <a:custGeom>
            <a:avLst/>
            <a:gdLst>
              <a:gd name="T0" fmla="*/ 388 w 404"/>
              <a:gd name="T1" fmla="*/ 221 h 221"/>
              <a:gd name="T2" fmla="*/ 16 w 404"/>
              <a:gd name="T3" fmla="*/ 221 h 221"/>
              <a:gd name="T4" fmla="*/ 0 w 404"/>
              <a:gd name="T5" fmla="*/ 205 h 221"/>
              <a:gd name="T6" fmla="*/ 0 w 404"/>
              <a:gd name="T7" fmla="*/ 17 h 221"/>
              <a:gd name="T8" fmla="*/ 16 w 404"/>
              <a:gd name="T9" fmla="*/ 0 h 221"/>
              <a:gd name="T10" fmla="*/ 388 w 404"/>
              <a:gd name="T11" fmla="*/ 0 h 221"/>
              <a:gd name="T12" fmla="*/ 404 w 404"/>
              <a:gd name="T13" fmla="*/ 17 h 221"/>
              <a:gd name="T14" fmla="*/ 404 w 404"/>
              <a:gd name="T15" fmla="*/ 205 h 221"/>
              <a:gd name="T16" fmla="*/ 388 w 404"/>
              <a:gd name="T17" fmla="*/ 221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4" h="221">
                <a:moveTo>
                  <a:pt x="388" y="221"/>
                </a:moveTo>
                <a:cubicBezTo>
                  <a:pt x="16" y="221"/>
                  <a:pt x="16" y="221"/>
                  <a:pt x="16" y="221"/>
                </a:cubicBezTo>
                <a:cubicBezTo>
                  <a:pt x="7" y="221"/>
                  <a:pt x="0" y="214"/>
                  <a:pt x="0" y="205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8"/>
                  <a:pt x="7" y="0"/>
                  <a:pt x="16" y="0"/>
                </a:cubicBezTo>
                <a:cubicBezTo>
                  <a:pt x="388" y="0"/>
                  <a:pt x="388" y="0"/>
                  <a:pt x="388" y="0"/>
                </a:cubicBezTo>
                <a:cubicBezTo>
                  <a:pt x="397" y="0"/>
                  <a:pt x="404" y="8"/>
                  <a:pt x="404" y="17"/>
                </a:cubicBezTo>
                <a:cubicBezTo>
                  <a:pt x="404" y="205"/>
                  <a:pt x="404" y="205"/>
                  <a:pt x="404" y="205"/>
                </a:cubicBezTo>
                <a:cubicBezTo>
                  <a:pt x="404" y="214"/>
                  <a:pt x="397" y="221"/>
                  <a:pt x="388" y="221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7" name="Freeform 135">
            <a:extLst>
              <a:ext uri="{FF2B5EF4-FFF2-40B4-BE49-F238E27FC236}">
                <a16:creationId xmlns:a16="http://schemas.microsoft.com/office/drawing/2014/main" id="{B124E6A2-F611-4B24-945C-D29317C0A54A}"/>
              </a:ext>
            </a:extLst>
          </p:cNvPr>
          <p:cNvSpPr>
            <a:spLocks/>
          </p:cNvSpPr>
          <p:nvPr/>
        </p:nvSpPr>
        <p:spPr bwMode="auto">
          <a:xfrm>
            <a:off x="3060701" y="3522051"/>
            <a:ext cx="6070600" cy="46649"/>
          </a:xfrm>
          <a:custGeom>
            <a:avLst/>
            <a:gdLst>
              <a:gd name="T0" fmla="*/ 4110 w 4124"/>
              <a:gd name="T1" fmla="*/ 32 h 32"/>
              <a:gd name="T2" fmla="*/ 14 w 4124"/>
              <a:gd name="T3" fmla="*/ 32 h 32"/>
              <a:gd name="T4" fmla="*/ 0 w 4124"/>
              <a:gd name="T5" fmla="*/ 18 h 32"/>
              <a:gd name="T6" fmla="*/ 0 w 4124"/>
              <a:gd name="T7" fmla="*/ 14 h 32"/>
              <a:gd name="T8" fmla="*/ 14 w 4124"/>
              <a:gd name="T9" fmla="*/ 0 h 32"/>
              <a:gd name="T10" fmla="*/ 4110 w 4124"/>
              <a:gd name="T11" fmla="*/ 0 h 32"/>
              <a:gd name="T12" fmla="*/ 4124 w 4124"/>
              <a:gd name="T13" fmla="*/ 14 h 32"/>
              <a:gd name="T14" fmla="*/ 4124 w 4124"/>
              <a:gd name="T15" fmla="*/ 18 h 32"/>
              <a:gd name="T16" fmla="*/ 4110 w 4124"/>
              <a:gd name="T17" fmla="*/ 32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24" h="32">
                <a:moveTo>
                  <a:pt x="4110" y="32"/>
                </a:moveTo>
                <a:cubicBezTo>
                  <a:pt x="14" y="32"/>
                  <a:pt x="14" y="32"/>
                  <a:pt x="14" y="32"/>
                </a:cubicBezTo>
                <a:cubicBezTo>
                  <a:pt x="6" y="32"/>
                  <a:pt x="0" y="26"/>
                  <a:pt x="0" y="18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6"/>
                  <a:pt x="6" y="0"/>
                  <a:pt x="14" y="0"/>
                </a:cubicBezTo>
                <a:cubicBezTo>
                  <a:pt x="4110" y="0"/>
                  <a:pt x="4110" y="0"/>
                  <a:pt x="4110" y="0"/>
                </a:cubicBezTo>
                <a:cubicBezTo>
                  <a:pt x="4118" y="0"/>
                  <a:pt x="4124" y="6"/>
                  <a:pt x="4124" y="14"/>
                </a:cubicBezTo>
                <a:cubicBezTo>
                  <a:pt x="4124" y="18"/>
                  <a:pt x="4124" y="18"/>
                  <a:pt x="4124" y="18"/>
                </a:cubicBezTo>
                <a:cubicBezTo>
                  <a:pt x="4124" y="26"/>
                  <a:pt x="4118" y="32"/>
                  <a:pt x="4110" y="32"/>
                </a:cubicBezTo>
                <a:close/>
              </a:path>
            </a:pathLst>
          </a:custGeom>
          <a:solidFill>
            <a:srgbClr val="163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8" name="Freeform 136">
            <a:extLst>
              <a:ext uri="{FF2B5EF4-FFF2-40B4-BE49-F238E27FC236}">
                <a16:creationId xmlns:a16="http://schemas.microsoft.com/office/drawing/2014/main" id="{518C8B48-3888-4BF4-8185-976D05926006}"/>
              </a:ext>
            </a:extLst>
          </p:cNvPr>
          <p:cNvSpPr>
            <a:spLocks/>
          </p:cNvSpPr>
          <p:nvPr/>
        </p:nvSpPr>
        <p:spPr bwMode="auto">
          <a:xfrm>
            <a:off x="5011231" y="1822948"/>
            <a:ext cx="2070709" cy="1414470"/>
          </a:xfrm>
          <a:custGeom>
            <a:avLst/>
            <a:gdLst>
              <a:gd name="T0" fmla="*/ 1327 w 1407"/>
              <a:gd name="T1" fmla="*/ 962 h 962"/>
              <a:gd name="T2" fmla="*/ 79 w 1407"/>
              <a:gd name="T3" fmla="*/ 962 h 962"/>
              <a:gd name="T4" fmla="*/ 0 w 1407"/>
              <a:gd name="T5" fmla="*/ 882 h 962"/>
              <a:gd name="T6" fmla="*/ 0 w 1407"/>
              <a:gd name="T7" fmla="*/ 80 h 962"/>
              <a:gd name="T8" fmla="*/ 79 w 1407"/>
              <a:gd name="T9" fmla="*/ 0 h 962"/>
              <a:gd name="T10" fmla="*/ 1327 w 1407"/>
              <a:gd name="T11" fmla="*/ 0 h 962"/>
              <a:gd name="T12" fmla="*/ 1407 w 1407"/>
              <a:gd name="T13" fmla="*/ 80 h 962"/>
              <a:gd name="T14" fmla="*/ 1407 w 1407"/>
              <a:gd name="T15" fmla="*/ 882 h 962"/>
              <a:gd name="T16" fmla="*/ 1327 w 1407"/>
              <a:gd name="T17" fmla="*/ 962 h 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7" h="962">
                <a:moveTo>
                  <a:pt x="1327" y="962"/>
                </a:moveTo>
                <a:cubicBezTo>
                  <a:pt x="79" y="962"/>
                  <a:pt x="79" y="962"/>
                  <a:pt x="79" y="962"/>
                </a:cubicBezTo>
                <a:cubicBezTo>
                  <a:pt x="35" y="962"/>
                  <a:pt x="0" y="926"/>
                  <a:pt x="0" y="88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36"/>
                  <a:pt x="35" y="0"/>
                  <a:pt x="79" y="0"/>
                </a:cubicBezTo>
                <a:cubicBezTo>
                  <a:pt x="1327" y="0"/>
                  <a:pt x="1327" y="0"/>
                  <a:pt x="1327" y="0"/>
                </a:cubicBezTo>
                <a:cubicBezTo>
                  <a:pt x="1371" y="0"/>
                  <a:pt x="1407" y="36"/>
                  <a:pt x="1407" y="80"/>
                </a:cubicBezTo>
                <a:cubicBezTo>
                  <a:pt x="1407" y="882"/>
                  <a:pt x="1407" y="882"/>
                  <a:pt x="1407" y="882"/>
                </a:cubicBezTo>
                <a:cubicBezTo>
                  <a:pt x="1407" y="926"/>
                  <a:pt x="1371" y="962"/>
                  <a:pt x="1327" y="962"/>
                </a:cubicBezTo>
                <a:close/>
              </a:path>
            </a:pathLst>
          </a:custGeom>
          <a:solidFill>
            <a:srgbClr val="E2EBF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59" name="Freeform 137">
            <a:extLst>
              <a:ext uri="{FF2B5EF4-FFF2-40B4-BE49-F238E27FC236}">
                <a16:creationId xmlns:a16="http://schemas.microsoft.com/office/drawing/2014/main" id="{2DCB5871-E058-40A9-BB1B-4DF4D3CEAC4D}"/>
              </a:ext>
            </a:extLst>
          </p:cNvPr>
          <p:cNvSpPr>
            <a:spLocks/>
          </p:cNvSpPr>
          <p:nvPr/>
        </p:nvSpPr>
        <p:spPr bwMode="auto">
          <a:xfrm>
            <a:off x="5011231" y="1822948"/>
            <a:ext cx="2070709" cy="1150394"/>
          </a:xfrm>
          <a:custGeom>
            <a:avLst/>
            <a:gdLst>
              <a:gd name="T0" fmla="*/ 1407 w 1407"/>
              <a:gd name="T1" fmla="*/ 782 h 782"/>
              <a:gd name="T2" fmla="*/ 3 w 1407"/>
              <a:gd name="T3" fmla="*/ 782 h 782"/>
              <a:gd name="T4" fmla="*/ 0 w 1407"/>
              <a:gd name="T5" fmla="*/ 779 h 782"/>
              <a:gd name="T6" fmla="*/ 0 w 1407"/>
              <a:gd name="T7" fmla="*/ 80 h 782"/>
              <a:gd name="T8" fmla="*/ 79 w 1407"/>
              <a:gd name="T9" fmla="*/ 0 h 782"/>
              <a:gd name="T10" fmla="*/ 1327 w 1407"/>
              <a:gd name="T11" fmla="*/ 0 h 782"/>
              <a:gd name="T12" fmla="*/ 1407 w 1407"/>
              <a:gd name="T13" fmla="*/ 80 h 782"/>
              <a:gd name="T14" fmla="*/ 1407 w 1407"/>
              <a:gd name="T15" fmla="*/ 782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07" h="782">
                <a:moveTo>
                  <a:pt x="1407" y="782"/>
                </a:moveTo>
                <a:cubicBezTo>
                  <a:pt x="3" y="782"/>
                  <a:pt x="3" y="782"/>
                  <a:pt x="3" y="782"/>
                </a:cubicBezTo>
                <a:cubicBezTo>
                  <a:pt x="1" y="782"/>
                  <a:pt x="0" y="781"/>
                  <a:pt x="0" y="779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36"/>
                  <a:pt x="35" y="0"/>
                  <a:pt x="79" y="0"/>
                </a:cubicBezTo>
                <a:cubicBezTo>
                  <a:pt x="1327" y="0"/>
                  <a:pt x="1327" y="0"/>
                  <a:pt x="1327" y="0"/>
                </a:cubicBezTo>
                <a:cubicBezTo>
                  <a:pt x="1371" y="0"/>
                  <a:pt x="1407" y="36"/>
                  <a:pt x="1407" y="80"/>
                </a:cubicBezTo>
                <a:lnTo>
                  <a:pt x="1407" y="782"/>
                </a:lnTo>
                <a:close/>
              </a:path>
            </a:pathLst>
          </a:custGeom>
          <a:solidFill>
            <a:srgbClr val="163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0" name="Freeform 138">
            <a:extLst>
              <a:ext uri="{FF2B5EF4-FFF2-40B4-BE49-F238E27FC236}">
                <a16:creationId xmlns:a16="http://schemas.microsoft.com/office/drawing/2014/main" id="{918C5425-28A5-461C-8CBD-BD3E30D8E803}"/>
              </a:ext>
            </a:extLst>
          </p:cNvPr>
          <p:cNvSpPr>
            <a:spLocks/>
          </p:cNvSpPr>
          <p:nvPr/>
        </p:nvSpPr>
        <p:spPr bwMode="auto">
          <a:xfrm>
            <a:off x="5011231" y="1822948"/>
            <a:ext cx="2070709" cy="1414470"/>
          </a:xfrm>
          <a:custGeom>
            <a:avLst/>
            <a:gdLst>
              <a:gd name="T0" fmla="*/ 1327 w 1407"/>
              <a:gd name="T1" fmla="*/ 962 h 962"/>
              <a:gd name="T2" fmla="*/ 79 w 1407"/>
              <a:gd name="T3" fmla="*/ 962 h 962"/>
              <a:gd name="T4" fmla="*/ 0 w 1407"/>
              <a:gd name="T5" fmla="*/ 882 h 962"/>
              <a:gd name="T6" fmla="*/ 0 w 1407"/>
              <a:gd name="T7" fmla="*/ 80 h 962"/>
              <a:gd name="T8" fmla="*/ 79 w 1407"/>
              <a:gd name="T9" fmla="*/ 0 h 962"/>
              <a:gd name="T10" fmla="*/ 1327 w 1407"/>
              <a:gd name="T11" fmla="*/ 0 h 962"/>
              <a:gd name="T12" fmla="*/ 1407 w 1407"/>
              <a:gd name="T13" fmla="*/ 80 h 962"/>
              <a:gd name="T14" fmla="*/ 1407 w 1407"/>
              <a:gd name="T15" fmla="*/ 882 h 962"/>
              <a:gd name="T16" fmla="*/ 1327 w 1407"/>
              <a:gd name="T17" fmla="*/ 962 h 9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07" h="962">
                <a:moveTo>
                  <a:pt x="1327" y="962"/>
                </a:moveTo>
                <a:cubicBezTo>
                  <a:pt x="79" y="962"/>
                  <a:pt x="79" y="962"/>
                  <a:pt x="79" y="962"/>
                </a:cubicBezTo>
                <a:cubicBezTo>
                  <a:pt x="35" y="962"/>
                  <a:pt x="0" y="926"/>
                  <a:pt x="0" y="882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36"/>
                  <a:pt x="35" y="0"/>
                  <a:pt x="79" y="0"/>
                </a:cubicBezTo>
                <a:cubicBezTo>
                  <a:pt x="1327" y="0"/>
                  <a:pt x="1327" y="0"/>
                  <a:pt x="1327" y="0"/>
                </a:cubicBezTo>
                <a:cubicBezTo>
                  <a:pt x="1371" y="0"/>
                  <a:pt x="1407" y="36"/>
                  <a:pt x="1407" y="80"/>
                </a:cubicBezTo>
                <a:cubicBezTo>
                  <a:pt x="1407" y="882"/>
                  <a:pt x="1407" y="882"/>
                  <a:pt x="1407" y="882"/>
                </a:cubicBezTo>
                <a:cubicBezTo>
                  <a:pt x="1407" y="926"/>
                  <a:pt x="1371" y="962"/>
                  <a:pt x="1327" y="962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1" name="Freeform 139">
            <a:extLst>
              <a:ext uri="{FF2B5EF4-FFF2-40B4-BE49-F238E27FC236}">
                <a16:creationId xmlns:a16="http://schemas.microsoft.com/office/drawing/2014/main" id="{9A9832AC-9992-41D6-B1D2-F3A9C6F17FAC}"/>
              </a:ext>
            </a:extLst>
          </p:cNvPr>
          <p:cNvSpPr>
            <a:spLocks/>
          </p:cNvSpPr>
          <p:nvPr/>
        </p:nvSpPr>
        <p:spPr bwMode="auto">
          <a:xfrm>
            <a:off x="5774998" y="1837180"/>
            <a:ext cx="840460" cy="1136162"/>
          </a:xfrm>
          <a:custGeom>
            <a:avLst/>
            <a:gdLst>
              <a:gd name="T0" fmla="*/ 745 w 1063"/>
              <a:gd name="T1" fmla="*/ 0 h 1437"/>
              <a:gd name="T2" fmla="*/ 1063 w 1063"/>
              <a:gd name="T3" fmla="*/ 0 h 1437"/>
              <a:gd name="T4" fmla="*/ 300 w 1063"/>
              <a:gd name="T5" fmla="*/ 1437 h 1437"/>
              <a:gd name="T6" fmla="*/ 0 w 1063"/>
              <a:gd name="T7" fmla="*/ 1437 h 1437"/>
              <a:gd name="T8" fmla="*/ 745 w 1063"/>
              <a:gd name="T9" fmla="*/ 0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3" h="1437">
                <a:moveTo>
                  <a:pt x="745" y="0"/>
                </a:moveTo>
                <a:lnTo>
                  <a:pt x="1063" y="0"/>
                </a:lnTo>
                <a:lnTo>
                  <a:pt x="300" y="1437"/>
                </a:lnTo>
                <a:lnTo>
                  <a:pt x="0" y="1437"/>
                </a:lnTo>
                <a:lnTo>
                  <a:pt x="745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2" name="Freeform 140">
            <a:extLst>
              <a:ext uri="{FF2B5EF4-FFF2-40B4-BE49-F238E27FC236}">
                <a16:creationId xmlns:a16="http://schemas.microsoft.com/office/drawing/2014/main" id="{5F46A17B-4331-4D98-B560-E499B64B31C0}"/>
              </a:ext>
            </a:extLst>
          </p:cNvPr>
          <p:cNvSpPr>
            <a:spLocks/>
          </p:cNvSpPr>
          <p:nvPr/>
        </p:nvSpPr>
        <p:spPr bwMode="auto">
          <a:xfrm>
            <a:off x="6087304" y="1837180"/>
            <a:ext cx="838878" cy="1136162"/>
          </a:xfrm>
          <a:custGeom>
            <a:avLst/>
            <a:gdLst>
              <a:gd name="T0" fmla="*/ 744 w 1061"/>
              <a:gd name="T1" fmla="*/ 0 h 1437"/>
              <a:gd name="T2" fmla="*/ 1061 w 1061"/>
              <a:gd name="T3" fmla="*/ 0 h 1437"/>
              <a:gd name="T4" fmla="*/ 299 w 1061"/>
              <a:gd name="T5" fmla="*/ 1437 h 1437"/>
              <a:gd name="T6" fmla="*/ 0 w 1061"/>
              <a:gd name="T7" fmla="*/ 1437 h 1437"/>
              <a:gd name="T8" fmla="*/ 744 w 1061"/>
              <a:gd name="T9" fmla="*/ 0 h 1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1" h="1437">
                <a:moveTo>
                  <a:pt x="744" y="0"/>
                </a:moveTo>
                <a:lnTo>
                  <a:pt x="1061" y="0"/>
                </a:lnTo>
                <a:lnTo>
                  <a:pt x="299" y="1437"/>
                </a:lnTo>
                <a:lnTo>
                  <a:pt x="0" y="1437"/>
                </a:lnTo>
                <a:lnTo>
                  <a:pt x="744" y="0"/>
                </a:lnTo>
                <a:close/>
              </a:path>
            </a:pathLst>
          </a:custGeom>
          <a:solidFill>
            <a:srgbClr val="2F4B5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3" name="Freeform 141">
            <a:extLst>
              <a:ext uri="{FF2B5EF4-FFF2-40B4-BE49-F238E27FC236}">
                <a16:creationId xmlns:a16="http://schemas.microsoft.com/office/drawing/2014/main" id="{3188CFFC-1DF7-485E-B1FD-E6E25E607470}"/>
              </a:ext>
            </a:extLst>
          </p:cNvPr>
          <p:cNvSpPr>
            <a:spLocks/>
          </p:cNvSpPr>
          <p:nvPr/>
        </p:nvSpPr>
        <p:spPr bwMode="auto">
          <a:xfrm>
            <a:off x="5183593" y="1965265"/>
            <a:ext cx="1725986" cy="900549"/>
          </a:xfrm>
          <a:custGeom>
            <a:avLst/>
            <a:gdLst>
              <a:gd name="T0" fmla="*/ 1156 w 1173"/>
              <a:gd name="T1" fmla="*/ 612 h 612"/>
              <a:gd name="T2" fmla="*/ 16 w 1173"/>
              <a:gd name="T3" fmla="*/ 612 h 612"/>
              <a:gd name="T4" fmla="*/ 0 w 1173"/>
              <a:gd name="T5" fmla="*/ 596 h 612"/>
              <a:gd name="T6" fmla="*/ 0 w 1173"/>
              <a:gd name="T7" fmla="*/ 16 h 612"/>
              <a:gd name="T8" fmla="*/ 16 w 1173"/>
              <a:gd name="T9" fmla="*/ 0 h 612"/>
              <a:gd name="T10" fmla="*/ 1156 w 1173"/>
              <a:gd name="T11" fmla="*/ 0 h 612"/>
              <a:gd name="T12" fmla="*/ 1173 w 1173"/>
              <a:gd name="T13" fmla="*/ 16 h 612"/>
              <a:gd name="T14" fmla="*/ 1173 w 1173"/>
              <a:gd name="T15" fmla="*/ 596 h 612"/>
              <a:gd name="T16" fmla="*/ 1156 w 1173"/>
              <a:gd name="T17" fmla="*/ 612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73" h="612">
                <a:moveTo>
                  <a:pt x="1156" y="612"/>
                </a:moveTo>
                <a:cubicBezTo>
                  <a:pt x="16" y="612"/>
                  <a:pt x="16" y="612"/>
                  <a:pt x="16" y="612"/>
                </a:cubicBezTo>
                <a:cubicBezTo>
                  <a:pt x="7" y="612"/>
                  <a:pt x="0" y="604"/>
                  <a:pt x="0" y="59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156" y="0"/>
                  <a:pt x="1156" y="0"/>
                  <a:pt x="1156" y="0"/>
                </a:cubicBezTo>
                <a:cubicBezTo>
                  <a:pt x="1165" y="0"/>
                  <a:pt x="1173" y="7"/>
                  <a:pt x="1173" y="16"/>
                </a:cubicBezTo>
                <a:cubicBezTo>
                  <a:pt x="1173" y="596"/>
                  <a:pt x="1173" y="596"/>
                  <a:pt x="1173" y="596"/>
                </a:cubicBezTo>
                <a:cubicBezTo>
                  <a:pt x="1173" y="604"/>
                  <a:pt x="1165" y="612"/>
                  <a:pt x="1156" y="612"/>
                </a:cubicBezTo>
                <a:close/>
              </a:path>
            </a:pathLst>
          </a:custGeom>
          <a:solidFill>
            <a:srgbClr val="434A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4" name="Rectangle 142">
            <a:extLst>
              <a:ext uri="{FF2B5EF4-FFF2-40B4-BE49-F238E27FC236}">
                <a16:creationId xmlns:a16="http://schemas.microsoft.com/office/drawing/2014/main" id="{2B7D0EFC-926B-41C8-A5DF-7E0EC1E0BF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520" y="2074374"/>
            <a:ext cx="1314058" cy="791439"/>
          </a:xfrm>
          <a:prstGeom prst="rect">
            <a:avLst/>
          </a:prstGeom>
          <a:solidFill>
            <a:srgbClr val="E6E9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5" name="Rectangle 143">
            <a:extLst>
              <a:ext uri="{FF2B5EF4-FFF2-40B4-BE49-F238E27FC236}">
                <a16:creationId xmlns:a16="http://schemas.microsoft.com/office/drawing/2014/main" id="{4168623E-5A9C-4D13-99B8-9F2E93D015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520" y="2074374"/>
            <a:ext cx="1314058" cy="174734"/>
          </a:xfrm>
          <a:prstGeom prst="rect">
            <a:avLst/>
          </a:prstGeom>
          <a:solidFill>
            <a:srgbClr val="F5F7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6" name="Rectangle 144">
            <a:extLst>
              <a:ext uri="{FF2B5EF4-FFF2-40B4-BE49-F238E27FC236}">
                <a16:creationId xmlns:a16="http://schemas.microsoft.com/office/drawing/2014/main" id="{DC86357E-AE84-4449-B107-7CC6943646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3593" y="2074374"/>
            <a:ext cx="411928" cy="174734"/>
          </a:xfrm>
          <a:prstGeom prst="rect">
            <a:avLst/>
          </a:prstGeom>
          <a:solidFill>
            <a:srgbClr val="5B626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7" name="Freeform 145">
            <a:extLst>
              <a:ext uri="{FF2B5EF4-FFF2-40B4-BE49-F238E27FC236}">
                <a16:creationId xmlns:a16="http://schemas.microsoft.com/office/drawing/2014/main" id="{AD626C5F-54DB-4C72-8296-DC8205E814B2}"/>
              </a:ext>
            </a:extLst>
          </p:cNvPr>
          <p:cNvSpPr>
            <a:spLocks/>
          </p:cNvSpPr>
          <p:nvPr/>
        </p:nvSpPr>
        <p:spPr bwMode="auto">
          <a:xfrm>
            <a:off x="5183593" y="1965265"/>
            <a:ext cx="1725986" cy="109109"/>
          </a:xfrm>
          <a:custGeom>
            <a:avLst/>
            <a:gdLst>
              <a:gd name="T0" fmla="*/ 1173 w 1173"/>
              <a:gd name="T1" fmla="*/ 74 h 74"/>
              <a:gd name="T2" fmla="*/ 0 w 1173"/>
              <a:gd name="T3" fmla="*/ 74 h 74"/>
              <a:gd name="T4" fmla="*/ 0 w 1173"/>
              <a:gd name="T5" fmla="*/ 16 h 74"/>
              <a:gd name="T6" fmla="*/ 16 w 1173"/>
              <a:gd name="T7" fmla="*/ 0 h 74"/>
              <a:gd name="T8" fmla="*/ 1156 w 1173"/>
              <a:gd name="T9" fmla="*/ 0 h 74"/>
              <a:gd name="T10" fmla="*/ 1173 w 1173"/>
              <a:gd name="T11" fmla="*/ 16 h 74"/>
              <a:gd name="T12" fmla="*/ 1173 w 1173"/>
              <a:gd name="T13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73" h="74">
                <a:moveTo>
                  <a:pt x="1173" y="74"/>
                </a:moveTo>
                <a:cubicBezTo>
                  <a:pt x="0" y="74"/>
                  <a:pt x="0" y="74"/>
                  <a:pt x="0" y="74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7"/>
                  <a:pt x="7" y="0"/>
                  <a:pt x="16" y="0"/>
                </a:cubicBezTo>
                <a:cubicBezTo>
                  <a:pt x="1156" y="0"/>
                  <a:pt x="1156" y="0"/>
                  <a:pt x="1156" y="0"/>
                </a:cubicBezTo>
                <a:cubicBezTo>
                  <a:pt x="1165" y="0"/>
                  <a:pt x="1173" y="7"/>
                  <a:pt x="1173" y="16"/>
                </a:cubicBezTo>
                <a:lnTo>
                  <a:pt x="1173" y="74"/>
                </a:lnTo>
                <a:close/>
              </a:path>
            </a:pathLst>
          </a:custGeom>
          <a:solidFill>
            <a:srgbClr val="E6E9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8" name="Oval 146">
            <a:extLst>
              <a:ext uri="{FF2B5EF4-FFF2-40B4-BE49-F238E27FC236}">
                <a16:creationId xmlns:a16="http://schemas.microsoft.com/office/drawing/2014/main" id="{4B35128C-F2F5-43BD-A272-E4EC85B3FB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3960" y="2006378"/>
            <a:ext cx="33998" cy="33998"/>
          </a:xfrm>
          <a:prstGeom prst="ellipse">
            <a:avLst/>
          </a:prstGeom>
          <a:solidFill>
            <a:srgbClr val="ED55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9" name="Oval 147">
            <a:extLst>
              <a:ext uri="{FF2B5EF4-FFF2-40B4-BE49-F238E27FC236}">
                <a16:creationId xmlns:a16="http://schemas.microsoft.com/office/drawing/2014/main" id="{F84D9E73-FE2A-4992-92EC-E6DE79024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5631" y="2006378"/>
            <a:ext cx="32417" cy="33998"/>
          </a:xfrm>
          <a:prstGeom prst="ellipse">
            <a:avLst/>
          </a:prstGeom>
          <a:solidFill>
            <a:srgbClr val="FFCE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Oval 148">
            <a:extLst>
              <a:ext uri="{FF2B5EF4-FFF2-40B4-BE49-F238E27FC236}">
                <a16:creationId xmlns:a16="http://schemas.microsoft.com/office/drawing/2014/main" id="{A8D36E06-81E5-484F-A0E0-C55F1379AA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720" y="2006378"/>
            <a:ext cx="33998" cy="33998"/>
          </a:xfrm>
          <a:prstGeom prst="ellipse">
            <a:avLst/>
          </a:prstGeom>
          <a:solidFill>
            <a:srgbClr val="8CC1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1" name="Oval 149">
            <a:extLst>
              <a:ext uri="{FF2B5EF4-FFF2-40B4-BE49-F238E27FC236}">
                <a16:creationId xmlns:a16="http://schemas.microsoft.com/office/drawing/2014/main" id="{5A85B890-FB48-4EC8-BB3A-8CB2676EB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123" y="2121023"/>
            <a:ext cx="48230" cy="47439"/>
          </a:xfrm>
          <a:prstGeom prst="ellipse">
            <a:avLst/>
          </a:pr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2" name="Freeform 150">
            <a:extLst>
              <a:ext uri="{FF2B5EF4-FFF2-40B4-BE49-F238E27FC236}">
                <a16:creationId xmlns:a16="http://schemas.microsoft.com/office/drawing/2014/main" id="{41E349C5-7C5F-4924-BE50-70E0ED9A213E}"/>
              </a:ext>
            </a:extLst>
          </p:cNvPr>
          <p:cNvSpPr>
            <a:spLocks/>
          </p:cNvSpPr>
          <p:nvPr/>
        </p:nvSpPr>
        <p:spPr bwMode="auto">
          <a:xfrm>
            <a:off x="5324328" y="2121023"/>
            <a:ext cx="218219" cy="47439"/>
          </a:xfrm>
          <a:custGeom>
            <a:avLst/>
            <a:gdLst>
              <a:gd name="T0" fmla="*/ 131 w 148"/>
              <a:gd name="T1" fmla="*/ 0 h 32"/>
              <a:gd name="T2" fmla="*/ 16 w 148"/>
              <a:gd name="T3" fmla="*/ 0 h 32"/>
              <a:gd name="T4" fmla="*/ 0 w 148"/>
              <a:gd name="T5" fmla="*/ 16 h 32"/>
              <a:gd name="T6" fmla="*/ 16 w 148"/>
              <a:gd name="T7" fmla="*/ 32 h 32"/>
              <a:gd name="T8" fmla="*/ 131 w 148"/>
              <a:gd name="T9" fmla="*/ 32 h 32"/>
              <a:gd name="T10" fmla="*/ 148 w 148"/>
              <a:gd name="T11" fmla="*/ 16 h 32"/>
              <a:gd name="T12" fmla="*/ 131 w 148"/>
              <a:gd name="T13" fmla="*/ 0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8" h="32">
                <a:moveTo>
                  <a:pt x="131" y="0"/>
                </a:move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7"/>
                  <a:pt x="0" y="16"/>
                </a:cubicBezTo>
                <a:cubicBezTo>
                  <a:pt x="0" y="25"/>
                  <a:pt x="8" y="32"/>
                  <a:pt x="16" y="32"/>
                </a:cubicBezTo>
                <a:cubicBezTo>
                  <a:pt x="131" y="32"/>
                  <a:pt x="131" y="32"/>
                  <a:pt x="131" y="32"/>
                </a:cubicBezTo>
                <a:cubicBezTo>
                  <a:pt x="140" y="32"/>
                  <a:pt x="148" y="25"/>
                  <a:pt x="148" y="16"/>
                </a:cubicBezTo>
                <a:cubicBezTo>
                  <a:pt x="148" y="7"/>
                  <a:pt x="140" y="0"/>
                  <a:pt x="131" y="0"/>
                </a:cubicBezTo>
                <a:close/>
              </a:path>
            </a:pathLst>
          </a:custGeom>
          <a:solidFill>
            <a:srgbClr val="8082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3" name="Freeform 151">
            <a:extLst>
              <a:ext uri="{FF2B5EF4-FFF2-40B4-BE49-F238E27FC236}">
                <a16:creationId xmlns:a16="http://schemas.microsoft.com/office/drawing/2014/main" id="{F9D6292D-CB93-43F9-9A2C-E4040703F5BF}"/>
              </a:ext>
            </a:extLst>
          </p:cNvPr>
          <p:cNvSpPr>
            <a:spLocks/>
          </p:cNvSpPr>
          <p:nvPr/>
        </p:nvSpPr>
        <p:spPr bwMode="auto">
          <a:xfrm>
            <a:off x="5243682" y="2310778"/>
            <a:ext cx="230869" cy="33998"/>
          </a:xfrm>
          <a:custGeom>
            <a:avLst/>
            <a:gdLst>
              <a:gd name="T0" fmla="*/ 147 w 157"/>
              <a:gd name="T1" fmla="*/ 23 h 23"/>
              <a:gd name="T2" fmla="*/ 10 w 157"/>
              <a:gd name="T3" fmla="*/ 23 h 23"/>
              <a:gd name="T4" fmla="*/ 0 w 157"/>
              <a:gd name="T5" fmla="*/ 13 h 23"/>
              <a:gd name="T6" fmla="*/ 0 w 157"/>
              <a:gd name="T7" fmla="*/ 10 h 23"/>
              <a:gd name="T8" fmla="*/ 10 w 157"/>
              <a:gd name="T9" fmla="*/ 0 h 23"/>
              <a:gd name="T10" fmla="*/ 147 w 157"/>
              <a:gd name="T11" fmla="*/ 0 h 23"/>
              <a:gd name="T12" fmla="*/ 157 w 157"/>
              <a:gd name="T13" fmla="*/ 10 h 23"/>
              <a:gd name="T14" fmla="*/ 157 w 157"/>
              <a:gd name="T15" fmla="*/ 13 h 23"/>
              <a:gd name="T16" fmla="*/ 147 w 157"/>
              <a:gd name="T17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7" h="23">
                <a:moveTo>
                  <a:pt x="147" y="23"/>
                </a:moveTo>
                <a:cubicBezTo>
                  <a:pt x="10" y="23"/>
                  <a:pt x="10" y="23"/>
                  <a:pt x="10" y="23"/>
                </a:cubicBezTo>
                <a:cubicBezTo>
                  <a:pt x="5" y="23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52" y="0"/>
                  <a:pt x="157" y="4"/>
                  <a:pt x="157" y="10"/>
                </a:cubicBezTo>
                <a:cubicBezTo>
                  <a:pt x="157" y="13"/>
                  <a:pt x="157" y="13"/>
                  <a:pt x="157" y="13"/>
                </a:cubicBezTo>
                <a:cubicBezTo>
                  <a:pt x="157" y="18"/>
                  <a:pt x="152" y="23"/>
                  <a:pt x="147" y="23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4" name="Freeform 152">
            <a:extLst>
              <a:ext uri="{FF2B5EF4-FFF2-40B4-BE49-F238E27FC236}">
                <a16:creationId xmlns:a16="http://schemas.microsoft.com/office/drawing/2014/main" id="{4FC5E54D-8F0A-4F65-AB3B-2331F45CEBB4}"/>
              </a:ext>
            </a:extLst>
          </p:cNvPr>
          <p:cNvSpPr>
            <a:spLocks/>
          </p:cNvSpPr>
          <p:nvPr/>
        </p:nvSpPr>
        <p:spPr bwMode="auto">
          <a:xfrm>
            <a:off x="5243682" y="2414353"/>
            <a:ext cx="291750" cy="33207"/>
          </a:xfrm>
          <a:custGeom>
            <a:avLst/>
            <a:gdLst>
              <a:gd name="T0" fmla="*/ 188 w 198"/>
              <a:gd name="T1" fmla="*/ 23 h 23"/>
              <a:gd name="T2" fmla="*/ 10 w 198"/>
              <a:gd name="T3" fmla="*/ 23 h 23"/>
              <a:gd name="T4" fmla="*/ 0 w 198"/>
              <a:gd name="T5" fmla="*/ 13 h 23"/>
              <a:gd name="T6" fmla="*/ 0 w 198"/>
              <a:gd name="T7" fmla="*/ 10 h 23"/>
              <a:gd name="T8" fmla="*/ 10 w 198"/>
              <a:gd name="T9" fmla="*/ 0 h 23"/>
              <a:gd name="T10" fmla="*/ 188 w 198"/>
              <a:gd name="T11" fmla="*/ 0 h 23"/>
              <a:gd name="T12" fmla="*/ 198 w 198"/>
              <a:gd name="T13" fmla="*/ 10 h 23"/>
              <a:gd name="T14" fmla="*/ 198 w 198"/>
              <a:gd name="T15" fmla="*/ 13 h 23"/>
              <a:gd name="T16" fmla="*/ 188 w 198"/>
              <a:gd name="T17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" h="23">
                <a:moveTo>
                  <a:pt x="188" y="23"/>
                </a:moveTo>
                <a:cubicBezTo>
                  <a:pt x="10" y="23"/>
                  <a:pt x="10" y="23"/>
                  <a:pt x="10" y="23"/>
                </a:cubicBezTo>
                <a:cubicBezTo>
                  <a:pt x="5" y="23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93" y="0"/>
                  <a:pt x="198" y="4"/>
                  <a:pt x="198" y="10"/>
                </a:cubicBezTo>
                <a:cubicBezTo>
                  <a:pt x="198" y="13"/>
                  <a:pt x="198" y="13"/>
                  <a:pt x="198" y="13"/>
                </a:cubicBezTo>
                <a:cubicBezTo>
                  <a:pt x="198" y="18"/>
                  <a:pt x="193" y="23"/>
                  <a:pt x="188" y="23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5" name="Freeform 153">
            <a:extLst>
              <a:ext uri="{FF2B5EF4-FFF2-40B4-BE49-F238E27FC236}">
                <a16:creationId xmlns:a16="http://schemas.microsoft.com/office/drawing/2014/main" id="{CF1E493E-A276-44CF-AF4E-8609EAA89656}"/>
              </a:ext>
            </a:extLst>
          </p:cNvPr>
          <p:cNvSpPr>
            <a:spLocks/>
          </p:cNvSpPr>
          <p:nvPr/>
        </p:nvSpPr>
        <p:spPr bwMode="auto">
          <a:xfrm>
            <a:off x="5243682" y="2517137"/>
            <a:ext cx="230869" cy="33998"/>
          </a:xfrm>
          <a:custGeom>
            <a:avLst/>
            <a:gdLst>
              <a:gd name="T0" fmla="*/ 147 w 157"/>
              <a:gd name="T1" fmla="*/ 23 h 23"/>
              <a:gd name="T2" fmla="*/ 10 w 157"/>
              <a:gd name="T3" fmla="*/ 23 h 23"/>
              <a:gd name="T4" fmla="*/ 0 w 157"/>
              <a:gd name="T5" fmla="*/ 13 h 23"/>
              <a:gd name="T6" fmla="*/ 0 w 157"/>
              <a:gd name="T7" fmla="*/ 10 h 23"/>
              <a:gd name="T8" fmla="*/ 10 w 157"/>
              <a:gd name="T9" fmla="*/ 0 h 23"/>
              <a:gd name="T10" fmla="*/ 147 w 157"/>
              <a:gd name="T11" fmla="*/ 0 h 23"/>
              <a:gd name="T12" fmla="*/ 157 w 157"/>
              <a:gd name="T13" fmla="*/ 10 h 23"/>
              <a:gd name="T14" fmla="*/ 157 w 157"/>
              <a:gd name="T15" fmla="*/ 13 h 23"/>
              <a:gd name="T16" fmla="*/ 147 w 157"/>
              <a:gd name="T17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57" h="23">
                <a:moveTo>
                  <a:pt x="147" y="23"/>
                </a:moveTo>
                <a:cubicBezTo>
                  <a:pt x="10" y="23"/>
                  <a:pt x="10" y="23"/>
                  <a:pt x="10" y="23"/>
                </a:cubicBezTo>
                <a:cubicBezTo>
                  <a:pt x="5" y="23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52" y="0"/>
                  <a:pt x="157" y="4"/>
                  <a:pt x="157" y="10"/>
                </a:cubicBezTo>
                <a:cubicBezTo>
                  <a:pt x="157" y="13"/>
                  <a:pt x="157" y="13"/>
                  <a:pt x="157" y="13"/>
                </a:cubicBezTo>
                <a:cubicBezTo>
                  <a:pt x="157" y="18"/>
                  <a:pt x="152" y="23"/>
                  <a:pt x="147" y="23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6" name="Freeform 154">
            <a:extLst>
              <a:ext uri="{FF2B5EF4-FFF2-40B4-BE49-F238E27FC236}">
                <a16:creationId xmlns:a16="http://schemas.microsoft.com/office/drawing/2014/main" id="{CDE02FC8-7647-4681-B603-8F0507EADD70}"/>
              </a:ext>
            </a:extLst>
          </p:cNvPr>
          <p:cNvSpPr>
            <a:spLocks/>
          </p:cNvSpPr>
          <p:nvPr/>
        </p:nvSpPr>
        <p:spPr bwMode="auto">
          <a:xfrm>
            <a:off x="5243682" y="2619921"/>
            <a:ext cx="182640" cy="33998"/>
          </a:xfrm>
          <a:custGeom>
            <a:avLst/>
            <a:gdLst>
              <a:gd name="T0" fmla="*/ 114 w 124"/>
              <a:gd name="T1" fmla="*/ 23 h 23"/>
              <a:gd name="T2" fmla="*/ 10 w 124"/>
              <a:gd name="T3" fmla="*/ 23 h 23"/>
              <a:gd name="T4" fmla="*/ 0 w 124"/>
              <a:gd name="T5" fmla="*/ 13 h 23"/>
              <a:gd name="T6" fmla="*/ 0 w 124"/>
              <a:gd name="T7" fmla="*/ 10 h 23"/>
              <a:gd name="T8" fmla="*/ 10 w 124"/>
              <a:gd name="T9" fmla="*/ 0 h 23"/>
              <a:gd name="T10" fmla="*/ 114 w 124"/>
              <a:gd name="T11" fmla="*/ 0 h 23"/>
              <a:gd name="T12" fmla="*/ 124 w 124"/>
              <a:gd name="T13" fmla="*/ 10 h 23"/>
              <a:gd name="T14" fmla="*/ 124 w 124"/>
              <a:gd name="T15" fmla="*/ 13 h 23"/>
              <a:gd name="T16" fmla="*/ 114 w 124"/>
              <a:gd name="T17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4" h="23">
                <a:moveTo>
                  <a:pt x="114" y="23"/>
                </a:moveTo>
                <a:cubicBezTo>
                  <a:pt x="10" y="23"/>
                  <a:pt x="10" y="23"/>
                  <a:pt x="10" y="23"/>
                </a:cubicBezTo>
                <a:cubicBezTo>
                  <a:pt x="5" y="23"/>
                  <a:pt x="0" y="18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0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20" y="0"/>
                  <a:pt x="124" y="4"/>
                  <a:pt x="124" y="10"/>
                </a:cubicBezTo>
                <a:cubicBezTo>
                  <a:pt x="124" y="13"/>
                  <a:pt x="124" y="13"/>
                  <a:pt x="124" y="13"/>
                </a:cubicBezTo>
                <a:cubicBezTo>
                  <a:pt x="124" y="18"/>
                  <a:pt x="120" y="23"/>
                  <a:pt x="114" y="23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7" name="Freeform 155">
            <a:extLst>
              <a:ext uri="{FF2B5EF4-FFF2-40B4-BE49-F238E27FC236}">
                <a16:creationId xmlns:a16="http://schemas.microsoft.com/office/drawing/2014/main" id="{BB29F80F-FC10-4FFD-B78B-E081610035AD}"/>
              </a:ext>
            </a:extLst>
          </p:cNvPr>
          <p:cNvSpPr>
            <a:spLocks/>
          </p:cNvSpPr>
          <p:nvPr/>
        </p:nvSpPr>
        <p:spPr bwMode="auto">
          <a:xfrm>
            <a:off x="5243682" y="2722706"/>
            <a:ext cx="291750" cy="33998"/>
          </a:xfrm>
          <a:custGeom>
            <a:avLst/>
            <a:gdLst>
              <a:gd name="T0" fmla="*/ 188 w 198"/>
              <a:gd name="T1" fmla="*/ 23 h 23"/>
              <a:gd name="T2" fmla="*/ 10 w 198"/>
              <a:gd name="T3" fmla="*/ 23 h 23"/>
              <a:gd name="T4" fmla="*/ 0 w 198"/>
              <a:gd name="T5" fmla="*/ 13 h 23"/>
              <a:gd name="T6" fmla="*/ 0 w 198"/>
              <a:gd name="T7" fmla="*/ 10 h 23"/>
              <a:gd name="T8" fmla="*/ 10 w 198"/>
              <a:gd name="T9" fmla="*/ 0 h 23"/>
              <a:gd name="T10" fmla="*/ 188 w 198"/>
              <a:gd name="T11" fmla="*/ 0 h 23"/>
              <a:gd name="T12" fmla="*/ 198 w 198"/>
              <a:gd name="T13" fmla="*/ 10 h 23"/>
              <a:gd name="T14" fmla="*/ 198 w 198"/>
              <a:gd name="T15" fmla="*/ 13 h 23"/>
              <a:gd name="T16" fmla="*/ 188 w 198"/>
              <a:gd name="T17" fmla="*/ 23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8" h="23">
                <a:moveTo>
                  <a:pt x="188" y="23"/>
                </a:moveTo>
                <a:cubicBezTo>
                  <a:pt x="10" y="23"/>
                  <a:pt x="10" y="23"/>
                  <a:pt x="10" y="23"/>
                </a:cubicBezTo>
                <a:cubicBezTo>
                  <a:pt x="5" y="23"/>
                  <a:pt x="0" y="19"/>
                  <a:pt x="0" y="1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5" y="0"/>
                  <a:pt x="10" y="0"/>
                </a:cubicBezTo>
                <a:cubicBezTo>
                  <a:pt x="188" y="0"/>
                  <a:pt x="188" y="0"/>
                  <a:pt x="188" y="0"/>
                </a:cubicBezTo>
                <a:cubicBezTo>
                  <a:pt x="193" y="0"/>
                  <a:pt x="198" y="5"/>
                  <a:pt x="198" y="10"/>
                </a:cubicBezTo>
                <a:cubicBezTo>
                  <a:pt x="198" y="13"/>
                  <a:pt x="198" y="13"/>
                  <a:pt x="198" y="13"/>
                </a:cubicBezTo>
                <a:cubicBezTo>
                  <a:pt x="198" y="19"/>
                  <a:pt x="193" y="23"/>
                  <a:pt x="188" y="23"/>
                </a:cubicBezTo>
                <a:close/>
              </a:path>
            </a:pathLst>
          </a:custGeom>
          <a:solidFill>
            <a:srgbClr val="58595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8" name="Freeform 156">
            <a:extLst>
              <a:ext uri="{FF2B5EF4-FFF2-40B4-BE49-F238E27FC236}">
                <a16:creationId xmlns:a16="http://schemas.microsoft.com/office/drawing/2014/main" id="{80A68DF4-CECD-4BC0-8479-D76C5420BE66}"/>
              </a:ext>
            </a:extLst>
          </p:cNvPr>
          <p:cNvSpPr>
            <a:spLocks/>
          </p:cNvSpPr>
          <p:nvPr/>
        </p:nvSpPr>
        <p:spPr bwMode="auto">
          <a:xfrm>
            <a:off x="5680910" y="2337660"/>
            <a:ext cx="609590" cy="33998"/>
          </a:xfrm>
          <a:custGeom>
            <a:avLst/>
            <a:gdLst>
              <a:gd name="T0" fmla="*/ 402 w 414"/>
              <a:gd name="T1" fmla="*/ 0 h 23"/>
              <a:gd name="T2" fmla="*/ 11 w 414"/>
              <a:gd name="T3" fmla="*/ 0 h 23"/>
              <a:gd name="T4" fmla="*/ 0 w 414"/>
              <a:gd name="T5" fmla="*/ 11 h 23"/>
              <a:gd name="T6" fmla="*/ 11 w 414"/>
              <a:gd name="T7" fmla="*/ 23 h 23"/>
              <a:gd name="T8" fmla="*/ 402 w 414"/>
              <a:gd name="T9" fmla="*/ 23 h 23"/>
              <a:gd name="T10" fmla="*/ 414 w 414"/>
              <a:gd name="T11" fmla="*/ 11 h 23"/>
              <a:gd name="T12" fmla="*/ 402 w 414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14" h="23">
                <a:moveTo>
                  <a:pt x="402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8"/>
                  <a:pt x="5" y="23"/>
                  <a:pt x="11" y="23"/>
                </a:cubicBezTo>
                <a:cubicBezTo>
                  <a:pt x="402" y="23"/>
                  <a:pt x="402" y="23"/>
                  <a:pt x="402" y="23"/>
                </a:cubicBezTo>
                <a:cubicBezTo>
                  <a:pt x="409" y="23"/>
                  <a:pt x="414" y="18"/>
                  <a:pt x="414" y="11"/>
                </a:cubicBezTo>
                <a:cubicBezTo>
                  <a:pt x="414" y="5"/>
                  <a:pt x="409" y="0"/>
                  <a:pt x="402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9" name="Freeform 157">
            <a:extLst>
              <a:ext uri="{FF2B5EF4-FFF2-40B4-BE49-F238E27FC236}">
                <a16:creationId xmlns:a16="http://schemas.microsoft.com/office/drawing/2014/main" id="{13648CBA-A118-4CB8-9E6C-00C444B6F0B4}"/>
              </a:ext>
            </a:extLst>
          </p:cNvPr>
          <p:cNvSpPr>
            <a:spLocks/>
          </p:cNvSpPr>
          <p:nvPr/>
        </p:nvSpPr>
        <p:spPr bwMode="auto">
          <a:xfrm>
            <a:off x="5680910" y="2469698"/>
            <a:ext cx="135201" cy="33998"/>
          </a:xfrm>
          <a:custGeom>
            <a:avLst/>
            <a:gdLst>
              <a:gd name="T0" fmla="*/ 80 w 92"/>
              <a:gd name="T1" fmla="*/ 0 h 23"/>
              <a:gd name="T2" fmla="*/ 11 w 92"/>
              <a:gd name="T3" fmla="*/ 0 h 23"/>
              <a:gd name="T4" fmla="*/ 0 w 92"/>
              <a:gd name="T5" fmla="*/ 11 h 23"/>
              <a:gd name="T6" fmla="*/ 11 w 92"/>
              <a:gd name="T7" fmla="*/ 23 h 23"/>
              <a:gd name="T8" fmla="*/ 80 w 92"/>
              <a:gd name="T9" fmla="*/ 23 h 23"/>
              <a:gd name="T10" fmla="*/ 92 w 92"/>
              <a:gd name="T11" fmla="*/ 11 h 23"/>
              <a:gd name="T12" fmla="*/ 80 w 92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23">
                <a:moveTo>
                  <a:pt x="80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7"/>
                  <a:pt x="5" y="23"/>
                  <a:pt x="11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7" y="23"/>
                  <a:pt x="92" y="17"/>
                  <a:pt x="92" y="11"/>
                </a:cubicBezTo>
                <a:cubicBezTo>
                  <a:pt x="92" y="5"/>
                  <a:pt x="87" y="0"/>
                  <a:pt x="80" y="0"/>
                </a:cubicBezTo>
                <a:close/>
              </a:path>
            </a:pathLst>
          </a:custGeom>
          <a:solidFill>
            <a:srgbClr val="D6D7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0" name="Freeform 158">
            <a:extLst>
              <a:ext uri="{FF2B5EF4-FFF2-40B4-BE49-F238E27FC236}">
                <a16:creationId xmlns:a16="http://schemas.microsoft.com/office/drawing/2014/main" id="{DF731A23-398D-430A-9A34-F4952EBB0BA9}"/>
              </a:ext>
            </a:extLst>
          </p:cNvPr>
          <p:cNvSpPr>
            <a:spLocks/>
          </p:cNvSpPr>
          <p:nvPr/>
        </p:nvSpPr>
        <p:spPr bwMode="auto">
          <a:xfrm>
            <a:off x="5680910" y="2611225"/>
            <a:ext cx="135201" cy="33998"/>
          </a:xfrm>
          <a:custGeom>
            <a:avLst/>
            <a:gdLst>
              <a:gd name="T0" fmla="*/ 80 w 92"/>
              <a:gd name="T1" fmla="*/ 0 h 23"/>
              <a:gd name="T2" fmla="*/ 11 w 92"/>
              <a:gd name="T3" fmla="*/ 0 h 23"/>
              <a:gd name="T4" fmla="*/ 0 w 92"/>
              <a:gd name="T5" fmla="*/ 12 h 23"/>
              <a:gd name="T6" fmla="*/ 11 w 92"/>
              <a:gd name="T7" fmla="*/ 23 h 23"/>
              <a:gd name="T8" fmla="*/ 80 w 92"/>
              <a:gd name="T9" fmla="*/ 23 h 23"/>
              <a:gd name="T10" fmla="*/ 92 w 92"/>
              <a:gd name="T11" fmla="*/ 12 h 23"/>
              <a:gd name="T12" fmla="*/ 80 w 92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23">
                <a:moveTo>
                  <a:pt x="80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7" y="23"/>
                  <a:pt x="92" y="18"/>
                  <a:pt x="92" y="12"/>
                </a:cubicBezTo>
                <a:cubicBezTo>
                  <a:pt x="92" y="5"/>
                  <a:pt x="87" y="0"/>
                  <a:pt x="80" y="0"/>
                </a:cubicBezTo>
                <a:close/>
              </a:path>
            </a:pathLst>
          </a:custGeom>
          <a:solidFill>
            <a:srgbClr val="D6D7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1" name="Freeform 159">
            <a:extLst>
              <a:ext uri="{FF2B5EF4-FFF2-40B4-BE49-F238E27FC236}">
                <a16:creationId xmlns:a16="http://schemas.microsoft.com/office/drawing/2014/main" id="{5350F85E-553A-447B-8171-0A6844CF132A}"/>
              </a:ext>
            </a:extLst>
          </p:cNvPr>
          <p:cNvSpPr>
            <a:spLocks/>
          </p:cNvSpPr>
          <p:nvPr/>
        </p:nvSpPr>
        <p:spPr bwMode="auto">
          <a:xfrm>
            <a:off x="5680910" y="2722706"/>
            <a:ext cx="135201" cy="33998"/>
          </a:xfrm>
          <a:custGeom>
            <a:avLst/>
            <a:gdLst>
              <a:gd name="T0" fmla="*/ 80 w 92"/>
              <a:gd name="T1" fmla="*/ 0 h 23"/>
              <a:gd name="T2" fmla="*/ 11 w 92"/>
              <a:gd name="T3" fmla="*/ 0 h 23"/>
              <a:gd name="T4" fmla="*/ 0 w 92"/>
              <a:gd name="T5" fmla="*/ 12 h 23"/>
              <a:gd name="T6" fmla="*/ 11 w 92"/>
              <a:gd name="T7" fmla="*/ 23 h 23"/>
              <a:gd name="T8" fmla="*/ 80 w 92"/>
              <a:gd name="T9" fmla="*/ 23 h 23"/>
              <a:gd name="T10" fmla="*/ 92 w 92"/>
              <a:gd name="T11" fmla="*/ 12 h 23"/>
              <a:gd name="T12" fmla="*/ 80 w 92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23">
                <a:moveTo>
                  <a:pt x="80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7" y="23"/>
                  <a:pt x="92" y="18"/>
                  <a:pt x="92" y="12"/>
                </a:cubicBezTo>
                <a:cubicBezTo>
                  <a:pt x="92" y="5"/>
                  <a:pt x="87" y="0"/>
                  <a:pt x="80" y="0"/>
                </a:cubicBezTo>
                <a:close/>
              </a:path>
            </a:pathLst>
          </a:custGeom>
          <a:solidFill>
            <a:srgbClr val="D6D7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2" name="Freeform 160">
            <a:extLst>
              <a:ext uri="{FF2B5EF4-FFF2-40B4-BE49-F238E27FC236}">
                <a16:creationId xmlns:a16="http://schemas.microsoft.com/office/drawing/2014/main" id="{B3E45D92-EA10-4565-92A1-C4CC7EB3BC67}"/>
              </a:ext>
            </a:extLst>
          </p:cNvPr>
          <p:cNvSpPr>
            <a:spLocks/>
          </p:cNvSpPr>
          <p:nvPr/>
        </p:nvSpPr>
        <p:spPr bwMode="auto">
          <a:xfrm>
            <a:off x="5850109" y="2431747"/>
            <a:ext cx="372396" cy="109109"/>
          </a:xfrm>
          <a:custGeom>
            <a:avLst/>
            <a:gdLst>
              <a:gd name="T0" fmla="*/ 244 w 253"/>
              <a:gd name="T1" fmla="*/ 0 h 74"/>
              <a:gd name="T2" fmla="*/ 8 w 253"/>
              <a:gd name="T3" fmla="*/ 0 h 74"/>
              <a:gd name="T4" fmla="*/ 0 w 253"/>
              <a:gd name="T5" fmla="*/ 9 h 74"/>
              <a:gd name="T6" fmla="*/ 0 w 253"/>
              <a:gd name="T7" fmla="*/ 65 h 74"/>
              <a:gd name="T8" fmla="*/ 8 w 253"/>
              <a:gd name="T9" fmla="*/ 74 h 74"/>
              <a:gd name="T10" fmla="*/ 244 w 253"/>
              <a:gd name="T11" fmla="*/ 74 h 74"/>
              <a:gd name="T12" fmla="*/ 253 w 253"/>
              <a:gd name="T13" fmla="*/ 65 h 74"/>
              <a:gd name="T14" fmla="*/ 253 w 253"/>
              <a:gd name="T15" fmla="*/ 9 h 74"/>
              <a:gd name="T16" fmla="*/ 244 w 253"/>
              <a:gd name="T17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74">
                <a:moveTo>
                  <a:pt x="24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0"/>
                  <a:pt x="4" y="74"/>
                  <a:pt x="8" y="74"/>
                </a:cubicBezTo>
                <a:cubicBezTo>
                  <a:pt x="244" y="74"/>
                  <a:pt x="244" y="74"/>
                  <a:pt x="244" y="74"/>
                </a:cubicBezTo>
                <a:cubicBezTo>
                  <a:pt x="249" y="74"/>
                  <a:pt x="253" y="70"/>
                  <a:pt x="253" y="65"/>
                </a:cubicBezTo>
                <a:cubicBezTo>
                  <a:pt x="253" y="9"/>
                  <a:pt x="253" y="9"/>
                  <a:pt x="253" y="9"/>
                </a:cubicBezTo>
                <a:cubicBezTo>
                  <a:pt x="253" y="4"/>
                  <a:pt x="249" y="0"/>
                  <a:pt x="244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3" name="Freeform 161">
            <a:extLst>
              <a:ext uri="{FF2B5EF4-FFF2-40B4-BE49-F238E27FC236}">
                <a16:creationId xmlns:a16="http://schemas.microsoft.com/office/drawing/2014/main" id="{0271A3BA-FE2A-483F-B0FD-F8838CF51AF6}"/>
              </a:ext>
            </a:extLst>
          </p:cNvPr>
          <p:cNvSpPr>
            <a:spLocks/>
          </p:cNvSpPr>
          <p:nvPr/>
        </p:nvSpPr>
        <p:spPr bwMode="auto">
          <a:xfrm>
            <a:off x="5850109" y="2594621"/>
            <a:ext cx="372396" cy="67996"/>
          </a:xfrm>
          <a:custGeom>
            <a:avLst/>
            <a:gdLst>
              <a:gd name="T0" fmla="*/ 244 w 253"/>
              <a:gd name="T1" fmla="*/ 0 h 46"/>
              <a:gd name="T2" fmla="*/ 8 w 253"/>
              <a:gd name="T3" fmla="*/ 0 h 46"/>
              <a:gd name="T4" fmla="*/ 0 w 253"/>
              <a:gd name="T5" fmla="*/ 8 h 46"/>
              <a:gd name="T6" fmla="*/ 0 w 253"/>
              <a:gd name="T7" fmla="*/ 37 h 46"/>
              <a:gd name="T8" fmla="*/ 8 w 253"/>
              <a:gd name="T9" fmla="*/ 46 h 46"/>
              <a:gd name="T10" fmla="*/ 244 w 253"/>
              <a:gd name="T11" fmla="*/ 46 h 46"/>
              <a:gd name="T12" fmla="*/ 253 w 253"/>
              <a:gd name="T13" fmla="*/ 37 h 46"/>
              <a:gd name="T14" fmla="*/ 253 w 253"/>
              <a:gd name="T15" fmla="*/ 8 h 46"/>
              <a:gd name="T16" fmla="*/ 244 w 253"/>
              <a:gd name="T17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46">
                <a:moveTo>
                  <a:pt x="24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2"/>
                  <a:pt x="4" y="46"/>
                  <a:pt x="8" y="46"/>
                </a:cubicBezTo>
                <a:cubicBezTo>
                  <a:pt x="244" y="46"/>
                  <a:pt x="244" y="46"/>
                  <a:pt x="244" y="46"/>
                </a:cubicBezTo>
                <a:cubicBezTo>
                  <a:pt x="249" y="46"/>
                  <a:pt x="253" y="42"/>
                  <a:pt x="253" y="37"/>
                </a:cubicBezTo>
                <a:cubicBezTo>
                  <a:pt x="253" y="8"/>
                  <a:pt x="253" y="8"/>
                  <a:pt x="253" y="8"/>
                </a:cubicBezTo>
                <a:cubicBezTo>
                  <a:pt x="253" y="4"/>
                  <a:pt x="249" y="0"/>
                  <a:pt x="244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4" name="Freeform 162">
            <a:extLst>
              <a:ext uri="{FF2B5EF4-FFF2-40B4-BE49-F238E27FC236}">
                <a16:creationId xmlns:a16="http://schemas.microsoft.com/office/drawing/2014/main" id="{026F3DC3-45B1-4976-A685-52021A429C62}"/>
              </a:ext>
            </a:extLst>
          </p:cNvPr>
          <p:cNvSpPr>
            <a:spLocks/>
          </p:cNvSpPr>
          <p:nvPr/>
        </p:nvSpPr>
        <p:spPr bwMode="auto">
          <a:xfrm>
            <a:off x="5850109" y="2709265"/>
            <a:ext cx="372396" cy="60880"/>
          </a:xfrm>
          <a:custGeom>
            <a:avLst/>
            <a:gdLst>
              <a:gd name="T0" fmla="*/ 244 w 253"/>
              <a:gd name="T1" fmla="*/ 0 h 41"/>
              <a:gd name="T2" fmla="*/ 8 w 253"/>
              <a:gd name="T3" fmla="*/ 0 h 41"/>
              <a:gd name="T4" fmla="*/ 0 w 253"/>
              <a:gd name="T5" fmla="*/ 8 h 41"/>
              <a:gd name="T6" fmla="*/ 0 w 253"/>
              <a:gd name="T7" fmla="*/ 33 h 41"/>
              <a:gd name="T8" fmla="*/ 8 w 253"/>
              <a:gd name="T9" fmla="*/ 41 h 41"/>
              <a:gd name="T10" fmla="*/ 244 w 253"/>
              <a:gd name="T11" fmla="*/ 41 h 41"/>
              <a:gd name="T12" fmla="*/ 253 w 253"/>
              <a:gd name="T13" fmla="*/ 33 h 41"/>
              <a:gd name="T14" fmla="*/ 253 w 253"/>
              <a:gd name="T15" fmla="*/ 8 h 41"/>
              <a:gd name="T16" fmla="*/ 244 w 253"/>
              <a:gd name="T1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41">
                <a:moveTo>
                  <a:pt x="24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7"/>
                  <a:pt x="4" y="41"/>
                  <a:pt x="8" y="41"/>
                </a:cubicBezTo>
                <a:cubicBezTo>
                  <a:pt x="244" y="41"/>
                  <a:pt x="244" y="41"/>
                  <a:pt x="244" y="41"/>
                </a:cubicBezTo>
                <a:cubicBezTo>
                  <a:pt x="249" y="41"/>
                  <a:pt x="253" y="37"/>
                  <a:pt x="253" y="33"/>
                </a:cubicBezTo>
                <a:cubicBezTo>
                  <a:pt x="253" y="8"/>
                  <a:pt x="253" y="8"/>
                  <a:pt x="253" y="8"/>
                </a:cubicBezTo>
                <a:cubicBezTo>
                  <a:pt x="253" y="4"/>
                  <a:pt x="249" y="0"/>
                  <a:pt x="244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5" name="Freeform 163">
            <a:extLst>
              <a:ext uri="{FF2B5EF4-FFF2-40B4-BE49-F238E27FC236}">
                <a16:creationId xmlns:a16="http://schemas.microsoft.com/office/drawing/2014/main" id="{43073421-E8BC-4CCB-BAE0-9ED629BE0687}"/>
              </a:ext>
            </a:extLst>
          </p:cNvPr>
          <p:cNvSpPr>
            <a:spLocks/>
          </p:cNvSpPr>
          <p:nvPr/>
        </p:nvSpPr>
        <p:spPr bwMode="auto">
          <a:xfrm>
            <a:off x="6290501" y="2469698"/>
            <a:ext cx="135201" cy="33998"/>
          </a:xfrm>
          <a:custGeom>
            <a:avLst/>
            <a:gdLst>
              <a:gd name="T0" fmla="*/ 80 w 92"/>
              <a:gd name="T1" fmla="*/ 0 h 23"/>
              <a:gd name="T2" fmla="*/ 11 w 92"/>
              <a:gd name="T3" fmla="*/ 0 h 23"/>
              <a:gd name="T4" fmla="*/ 0 w 92"/>
              <a:gd name="T5" fmla="*/ 11 h 23"/>
              <a:gd name="T6" fmla="*/ 11 w 92"/>
              <a:gd name="T7" fmla="*/ 23 h 23"/>
              <a:gd name="T8" fmla="*/ 80 w 92"/>
              <a:gd name="T9" fmla="*/ 23 h 23"/>
              <a:gd name="T10" fmla="*/ 92 w 92"/>
              <a:gd name="T11" fmla="*/ 11 h 23"/>
              <a:gd name="T12" fmla="*/ 80 w 92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23">
                <a:moveTo>
                  <a:pt x="80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17"/>
                  <a:pt x="5" y="23"/>
                  <a:pt x="11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7" y="23"/>
                  <a:pt x="92" y="17"/>
                  <a:pt x="92" y="11"/>
                </a:cubicBezTo>
                <a:cubicBezTo>
                  <a:pt x="92" y="5"/>
                  <a:pt x="87" y="0"/>
                  <a:pt x="80" y="0"/>
                </a:cubicBezTo>
                <a:close/>
              </a:path>
            </a:pathLst>
          </a:custGeom>
          <a:solidFill>
            <a:srgbClr val="D6D7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6" name="Freeform 164">
            <a:extLst>
              <a:ext uri="{FF2B5EF4-FFF2-40B4-BE49-F238E27FC236}">
                <a16:creationId xmlns:a16="http://schemas.microsoft.com/office/drawing/2014/main" id="{CFEF4CE9-EF02-4EA4-8CE7-6CCEB9327812}"/>
              </a:ext>
            </a:extLst>
          </p:cNvPr>
          <p:cNvSpPr>
            <a:spLocks/>
          </p:cNvSpPr>
          <p:nvPr/>
        </p:nvSpPr>
        <p:spPr bwMode="auto">
          <a:xfrm>
            <a:off x="6290501" y="2611225"/>
            <a:ext cx="135201" cy="33998"/>
          </a:xfrm>
          <a:custGeom>
            <a:avLst/>
            <a:gdLst>
              <a:gd name="T0" fmla="*/ 80 w 92"/>
              <a:gd name="T1" fmla="*/ 0 h 23"/>
              <a:gd name="T2" fmla="*/ 11 w 92"/>
              <a:gd name="T3" fmla="*/ 0 h 23"/>
              <a:gd name="T4" fmla="*/ 0 w 92"/>
              <a:gd name="T5" fmla="*/ 12 h 23"/>
              <a:gd name="T6" fmla="*/ 11 w 92"/>
              <a:gd name="T7" fmla="*/ 23 h 23"/>
              <a:gd name="T8" fmla="*/ 80 w 92"/>
              <a:gd name="T9" fmla="*/ 23 h 23"/>
              <a:gd name="T10" fmla="*/ 92 w 92"/>
              <a:gd name="T11" fmla="*/ 12 h 23"/>
              <a:gd name="T12" fmla="*/ 80 w 92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23">
                <a:moveTo>
                  <a:pt x="80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7" y="23"/>
                  <a:pt x="92" y="18"/>
                  <a:pt x="92" y="12"/>
                </a:cubicBezTo>
                <a:cubicBezTo>
                  <a:pt x="92" y="5"/>
                  <a:pt x="87" y="0"/>
                  <a:pt x="80" y="0"/>
                </a:cubicBezTo>
                <a:close/>
              </a:path>
            </a:pathLst>
          </a:custGeom>
          <a:solidFill>
            <a:srgbClr val="D6D7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7" name="Freeform 165">
            <a:extLst>
              <a:ext uri="{FF2B5EF4-FFF2-40B4-BE49-F238E27FC236}">
                <a16:creationId xmlns:a16="http://schemas.microsoft.com/office/drawing/2014/main" id="{5F86235F-18C5-4C15-97A7-19ECD49FCC6D}"/>
              </a:ext>
            </a:extLst>
          </p:cNvPr>
          <p:cNvSpPr>
            <a:spLocks/>
          </p:cNvSpPr>
          <p:nvPr/>
        </p:nvSpPr>
        <p:spPr bwMode="auto">
          <a:xfrm>
            <a:off x="6290501" y="2722706"/>
            <a:ext cx="135201" cy="33998"/>
          </a:xfrm>
          <a:custGeom>
            <a:avLst/>
            <a:gdLst>
              <a:gd name="T0" fmla="*/ 80 w 92"/>
              <a:gd name="T1" fmla="*/ 0 h 23"/>
              <a:gd name="T2" fmla="*/ 11 w 92"/>
              <a:gd name="T3" fmla="*/ 0 h 23"/>
              <a:gd name="T4" fmla="*/ 0 w 92"/>
              <a:gd name="T5" fmla="*/ 12 h 23"/>
              <a:gd name="T6" fmla="*/ 11 w 92"/>
              <a:gd name="T7" fmla="*/ 23 h 23"/>
              <a:gd name="T8" fmla="*/ 80 w 92"/>
              <a:gd name="T9" fmla="*/ 23 h 23"/>
              <a:gd name="T10" fmla="*/ 92 w 92"/>
              <a:gd name="T11" fmla="*/ 12 h 23"/>
              <a:gd name="T12" fmla="*/ 80 w 92"/>
              <a:gd name="T13" fmla="*/ 0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2" h="23">
                <a:moveTo>
                  <a:pt x="80" y="0"/>
                </a:move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8"/>
                  <a:pt x="5" y="23"/>
                  <a:pt x="11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7" y="23"/>
                  <a:pt x="92" y="18"/>
                  <a:pt x="92" y="12"/>
                </a:cubicBezTo>
                <a:cubicBezTo>
                  <a:pt x="92" y="5"/>
                  <a:pt x="87" y="0"/>
                  <a:pt x="80" y="0"/>
                </a:cubicBezTo>
                <a:close/>
              </a:path>
            </a:pathLst>
          </a:custGeom>
          <a:solidFill>
            <a:srgbClr val="D6D7D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8" name="Freeform 166">
            <a:extLst>
              <a:ext uri="{FF2B5EF4-FFF2-40B4-BE49-F238E27FC236}">
                <a16:creationId xmlns:a16="http://schemas.microsoft.com/office/drawing/2014/main" id="{5E806FE5-5F43-4F94-9191-056BB676FF6C}"/>
              </a:ext>
            </a:extLst>
          </p:cNvPr>
          <p:cNvSpPr>
            <a:spLocks/>
          </p:cNvSpPr>
          <p:nvPr/>
        </p:nvSpPr>
        <p:spPr bwMode="auto">
          <a:xfrm>
            <a:off x="6459700" y="2431747"/>
            <a:ext cx="372396" cy="109109"/>
          </a:xfrm>
          <a:custGeom>
            <a:avLst/>
            <a:gdLst>
              <a:gd name="T0" fmla="*/ 244 w 253"/>
              <a:gd name="T1" fmla="*/ 0 h 74"/>
              <a:gd name="T2" fmla="*/ 8 w 253"/>
              <a:gd name="T3" fmla="*/ 0 h 74"/>
              <a:gd name="T4" fmla="*/ 0 w 253"/>
              <a:gd name="T5" fmla="*/ 9 h 74"/>
              <a:gd name="T6" fmla="*/ 0 w 253"/>
              <a:gd name="T7" fmla="*/ 65 h 74"/>
              <a:gd name="T8" fmla="*/ 8 w 253"/>
              <a:gd name="T9" fmla="*/ 74 h 74"/>
              <a:gd name="T10" fmla="*/ 244 w 253"/>
              <a:gd name="T11" fmla="*/ 74 h 74"/>
              <a:gd name="T12" fmla="*/ 253 w 253"/>
              <a:gd name="T13" fmla="*/ 65 h 74"/>
              <a:gd name="T14" fmla="*/ 253 w 253"/>
              <a:gd name="T15" fmla="*/ 9 h 74"/>
              <a:gd name="T16" fmla="*/ 244 w 253"/>
              <a:gd name="T17" fmla="*/ 0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74">
                <a:moveTo>
                  <a:pt x="24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70"/>
                  <a:pt x="4" y="74"/>
                  <a:pt x="8" y="74"/>
                </a:cubicBezTo>
                <a:cubicBezTo>
                  <a:pt x="244" y="74"/>
                  <a:pt x="244" y="74"/>
                  <a:pt x="244" y="74"/>
                </a:cubicBezTo>
                <a:cubicBezTo>
                  <a:pt x="249" y="74"/>
                  <a:pt x="253" y="70"/>
                  <a:pt x="253" y="65"/>
                </a:cubicBezTo>
                <a:cubicBezTo>
                  <a:pt x="253" y="9"/>
                  <a:pt x="253" y="9"/>
                  <a:pt x="253" y="9"/>
                </a:cubicBezTo>
                <a:cubicBezTo>
                  <a:pt x="253" y="4"/>
                  <a:pt x="249" y="0"/>
                  <a:pt x="244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9" name="Freeform 167">
            <a:extLst>
              <a:ext uri="{FF2B5EF4-FFF2-40B4-BE49-F238E27FC236}">
                <a16:creationId xmlns:a16="http://schemas.microsoft.com/office/drawing/2014/main" id="{CA559B0C-E150-44C9-9683-7A4551987E5D}"/>
              </a:ext>
            </a:extLst>
          </p:cNvPr>
          <p:cNvSpPr>
            <a:spLocks/>
          </p:cNvSpPr>
          <p:nvPr/>
        </p:nvSpPr>
        <p:spPr bwMode="auto">
          <a:xfrm>
            <a:off x="6459700" y="2594621"/>
            <a:ext cx="372396" cy="67996"/>
          </a:xfrm>
          <a:custGeom>
            <a:avLst/>
            <a:gdLst>
              <a:gd name="T0" fmla="*/ 244 w 253"/>
              <a:gd name="T1" fmla="*/ 0 h 46"/>
              <a:gd name="T2" fmla="*/ 8 w 253"/>
              <a:gd name="T3" fmla="*/ 0 h 46"/>
              <a:gd name="T4" fmla="*/ 0 w 253"/>
              <a:gd name="T5" fmla="*/ 8 h 46"/>
              <a:gd name="T6" fmla="*/ 0 w 253"/>
              <a:gd name="T7" fmla="*/ 37 h 46"/>
              <a:gd name="T8" fmla="*/ 8 w 253"/>
              <a:gd name="T9" fmla="*/ 46 h 46"/>
              <a:gd name="T10" fmla="*/ 244 w 253"/>
              <a:gd name="T11" fmla="*/ 46 h 46"/>
              <a:gd name="T12" fmla="*/ 253 w 253"/>
              <a:gd name="T13" fmla="*/ 37 h 46"/>
              <a:gd name="T14" fmla="*/ 253 w 253"/>
              <a:gd name="T15" fmla="*/ 8 h 46"/>
              <a:gd name="T16" fmla="*/ 244 w 253"/>
              <a:gd name="T17" fmla="*/ 0 h 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46">
                <a:moveTo>
                  <a:pt x="24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42"/>
                  <a:pt x="4" y="46"/>
                  <a:pt x="8" y="46"/>
                </a:cubicBezTo>
                <a:cubicBezTo>
                  <a:pt x="244" y="46"/>
                  <a:pt x="244" y="46"/>
                  <a:pt x="244" y="46"/>
                </a:cubicBezTo>
                <a:cubicBezTo>
                  <a:pt x="249" y="46"/>
                  <a:pt x="253" y="42"/>
                  <a:pt x="253" y="37"/>
                </a:cubicBezTo>
                <a:cubicBezTo>
                  <a:pt x="253" y="8"/>
                  <a:pt x="253" y="8"/>
                  <a:pt x="253" y="8"/>
                </a:cubicBezTo>
                <a:cubicBezTo>
                  <a:pt x="253" y="4"/>
                  <a:pt x="249" y="0"/>
                  <a:pt x="244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0" name="Freeform 168">
            <a:extLst>
              <a:ext uri="{FF2B5EF4-FFF2-40B4-BE49-F238E27FC236}">
                <a16:creationId xmlns:a16="http://schemas.microsoft.com/office/drawing/2014/main" id="{2A9C7002-548B-4173-8946-92732FFD6951}"/>
              </a:ext>
            </a:extLst>
          </p:cNvPr>
          <p:cNvSpPr>
            <a:spLocks/>
          </p:cNvSpPr>
          <p:nvPr/>
        </p:nvSpPr>
        <p:spPr bwMode="auto">
          <a:xfrm>
            <a:off x="6459700" y="2709265"/>
            <a:ext cx="372396" cy="60880"/>
          </a:xfrm>
          <a:custGeom>
            <a:avLst/>
            <a:gdLst>
              <a:gd name="T0" fmla="*/ 244 w 253"/>
              <a:gd name="T1" fmla="*/ 0 h 41"/>
              <a:gd name="T2" fmla="*/ 8 w 253"/>
              <a:gd name="T3" fmla="*/ 0 h 41"/>
              <a:gd name="T4" fmla="*/ 0 w 253"/>
              <a:gd name="T5" fmla="*/ 8 h 41"/>
              <a:gd name="T6" fmla="*/ 0 w 253"/>
              <a:gd name="T7" fmla="*/ 33 h 41"/>
              <a:gd name="T8" fmla="*/ 8 w 253"/>
              <a:gd name="T9" fmla="*/ 41 h 41"/>
              <a:gd name="T10" fmla="*/ 244 w 253"/>
              <a:gd name="T11" fmla="*/ 41 h 41"/>
              <a:gd name="T12" fmla="*/ 253 w 253"/>
              <a:gd name="T13" fmla="*/ 33 h 41"/>
              <a:gd name="T14" fmla="*/ 253 w 253"/>
              <a:gd name="T15" fmla="*/ 8 h 41"/>
              <a:gd name="T16" fmla="*/ 244 w 253"/>
              <a:gd name="T17" fmla="*/ 0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3" h="41">
                <a:moveTo>
                  <a:pt x="244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7"/>
                  <a:pt x="4" y="41"/>
                  <a:pt x="8" y="41"/>
                </a:cubicBezTo>
                <a:cubicBezTo>
                  <a:pt x="244" y="41"/>
                  <a:pt x="244" y="41"/>
                  <a:pt x="244" y="41"/>
                </a:cubicBezTo>
                <a:cubicBezTo>
                  <a:pt x="249" y="41"/>
                  <a:pt x="253" y="37"/>
                  <a:pt x="253" y="33"/>
                </a:cubicBezTo>
                <a:cubicBezTo>
                  <a:pt x="253" y="8"/>
                  <a:pt x="253" y="8"/>
                  <a:pt x="253" y="8"/>
                </a:cubicBezTo>
                <a:cubicBezTo>
                  <a:pt x="253" y="4"/>
                  <a:pt x="249" y="0"/>
                  <a:pt x="244" y="0"/>
                </a:cubicBezTo>
                <a:close/>
              </a:path>
            </a:pathLst>
          </a:custGeom>
          <a:solidFill>
            <a:srgbClr val="CCCC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1" name="Oval 169">
            <a:extLst>
              <a:ext uri="{FF2B5EF4-FFF2-40B4-BE49-F238E27FC236}">
                <a16:creationId xmlns:a16="http://schemas.microsoft.com/office/drawing/2014/main" id="{25251B59-2675-4DA5-BFA4-EBB48D14E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72214" y="2107581"/>
            <a:ext cx="114644" cy="115435"/>
          </a:xfrm>
          <a:prstGeom prst="ellipse">
            <a:avLst/>
          </a:prstGeom>
          <a:solidFill>
            <a:srgbClr val="FF7B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2" name="Freeform 170">
            <a:extLst>
              <a:ext uri="{FF2B5EF4-FFF2-40B4-BE49-F238E27FC236}">
                <a16:creationId xmlns:a16="http://schemas.microsoft.com/office/drawing/2014/main" id="{11E49D9C-6551-4F94-8E6A-1985CF9A4AB1}"/>
              </a:ext>
            </a:extLst>
          </p:cNvPr>
          <p:cNvSpPr>
            <a:spLocks noEditPoints="1"/>
          </p:cNvSpPr>
          <p:nvPr/>
        </p:nvSpPr>
        <p:spPr bwMode="auto">
          <a:xfrm>
            <a:off x="5695142" y="2139998"/>
            <a:ext cx="67996" cy="22138"/>
          </a:xfrm>
          <a:custGeom>
            <a:avLst/>
            <a:gdLst>
              <a:gd name="T0" fmla="*/ 23 w 46"/>
              <a:gd name="T1" fmla="*/ 0 h 15"/>
              <a:gd name="T2" fmla="*/ 1 w 46"/>
              <a:gd name="T3" fmla="*/ 9 h 15"/>
              <a:gd name="T4" fmla="*/ 0 w 46"/>
              <a:gd name="T5" fmla="*/ 10 h 15"/>
              <a:gd name="T6" fmla="*/ 1 w 46"/>
              <a:gd name="T7" fmla="*/ 11 h 15"/>
              <a:gd name="T8" fmla="*/ 5 w 46"/>
              <a:gd name="T9" fmla="*/ 14 h 15"/>
              <a:gd name="T10" fmla="*/ 5 w 46"/>
              <a:gd name="T11" fmla="*/ 15 h 15"/>
              <a:gd name="T12" fmla="*/ 6 w 46"/>
              <a:gd name="T13" fmla="*/ 14 h 15"/>
              <a:gd name="T14" fmla="*/ 23 w 46"/>
              <a:gd name="T15" fmla="*/ 8 h 15"/>
              <a:gd name="T16" fmla="*/ 40 w 46"/>
              <a:gd name="T17" fmla="*/ 14 h 15"/>
              <a:gd name="T18" fmla="*/ 41 w 46"/>
              <a:gd name="T19" fmla="*/ 15 h 15"/>
              <a:gd name="T20" fmla="*/ 42 w 46"/>
              <a:gd name="T21" fmla="*/ 14 h 15"/>
              <a:gd name="T22" fmla="*/ 45 w 46"/>
              <a:gd name="T23" fmla="*/ 11 h 15"/>
              <a:gd name="T24" fmla="*/ 46 w 46"/>
              <a:gd name="T25" fmla="*/ 10 h 15"/>
              <a:gd name="T26" fmla="*/ 45 w 46"/>
              <a:gd name="T27" fmla="*/ 9 h 15"/>
              <a:gd name="T28" fmla="*/ 23 w 46"/>
              <a:gd name="T29" fmla="*/ 0 h 15"/>
              <a:gd name="T30" fmla="*/ 23 w 46"/>
              <a:gd name="T31" fmla="*/ 0 h 15"/>
              <a:gd name="T32" fmla="*/ 23 w 46"/>
              <a:gd name="T33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6" h="15">
                <a:moveTo>
                  <a:pt x="23" y="0"/>
                </a:moveTo>
                <a:cubicBezTo>
                  <a:pt x="15" y="0"/>
                  <a:pt x="7" y="3"/>
                  <a:pt x="1" y="9"/>
                </a:cubicBezTo>
                <a:cubicBezTo>
                  <a:pt x="0" y="10"/>
                  <a:pt x="0" y="10"/>
                  <a:pt x="0" y="10"/>
                </a:cubicBezTo>
                <a:cubicBezTo>
                  <a:pt x="1" y="11"/>
                  <a:pt x="1" y="11"/>
                  <a:pt x="1" y="11"/>
                </a:cubicBezTo>
                <a:cubicBezTo>
                  <a:pt x="5" y="14"/>
                  <a:pt x="5" y="14"/>
                  <a:pt x="5" y="14"/>
                </a:cubicBezTo>
                <a:cubicBezTo>
                  <a:pt x="5" y="15"/>
                  <a:pt x="5" y="15"/>
                  <a:pt x="5" y="15"/>
                </a:cubicBezTo>
                <a:cubicBezTo>
                  <a:pt x="6" y="14"/>
                  <a:pt x="6" y="14"/>
                  <a:pt x="6" y="14"/>
                </a:cubicBezTo>
                <a:cubicBezTo>
                  <a:pt x="11" y="10"/>
                  <a:pt x="17" y="8"/>
                  <a:pt x="23" y="8"/>
                </a:cubicBezTo>
                <a:cubicBezTo>
                  <a:pt x="29" y="8"/>
                  <a:pt x="35" y="10"/>
                  <a:pt x="40" y="14"/>
                </a:cubicBezTo>
                <a:cubicBezTo>
                  <a:pt x="41" y="15"/>
                  <a:pt x="41" y="15"/>
                  <a:pt x="41" y="15"/>
                </a:cubicBezTo>
                <a:cubicBezTo>
                  <a:pt x="42" y="14"/>
                  <a:pt x="42" y="14"/>
                  <a:pt x="42" y="14"/>
                </a:cubicBezTo>
                <a:cubicBezTo>
                  <a:pt x="45" y="11"/>
                  <a:pt x="45" y="11"/>
                  <a:pt x="45" y="11"/>
                </a:cubicBezTo>
                <a:cubicBezTo>
                  <a:pt x="46" y="10"/>
                  <a:pt x="46" y="10"/>
                  <a:pt x="46" y="10"/>
                </a:cubicBezTo>
                <a:cubicBezTo>
                  <a:pt x="45" y="9"/>
                  <a:pt x="45" y="9"/>
                  <a:pt x="45" y="9"/>
                </a:cubicBezTo>
                <a:cubicBezTo>
                  <a:pt x="39" y="3"/>
                  <a:pt x="31" y="0"/>
                  <a:pt x="23" y="0"/>
                </a:cubicBezTo>
                <a:close/>
                <a:moveTo>
                  <a:pt x="23" y="0"/>
                </a:move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rgbClr val="F5F7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3" name="Freeform 171">
            <a:extLst>
              <a:ext uri="{FF2B5EF4-FFF2-40B4-BE49-F238E27FC236}">
                <a16:creationId xmlns:a16="http://schemas.microsoft.com/office/drawing/2014/main" id="{736EF703-DAEA-4012-9108-AAA8D35447F4}"/>
              </a:ext>
            </a:extLst>
          </p:cNvPr>
          <p:cNvSpPr>
            <a:spLocks noEditPoints="1"/>
          </p:cNvSpPr>
          <p:nvPr/>
        </p:nvSpPr>
        <p:spPr bwMode="auto">
          <a:xfrm>
            <a:off x="5707002" y="2156602"/>
            <a:ext cx="45858" cy="17394"/>
          </a:xfrm>
          <a:custGeom>
            <a:avLst/>
            <a:gdLst>
              <a:gd name="T0" fmla="*/ 30 w 31"/>
              <a:gd name="T1" fmla="*/ 6 h 12"/>
              <a:gd name="T2" fmla="*/ 15 w 31"/>
              <a:gd name="T3" fmla="*/ 0 h 12"/>
              <a:gd name="T4" fmla="*/ 14 w 31"/>
              <a:gd name="T5" fmla="*/ 0 h 12"/>
              <a:gd name="T6" fmla="*/ 14 w 31"/>
              <a:gd name="T7" fmla="*/ 0 h 12"/>
              <a:gd name="T8" fmla="*/ 1 w 31"/>
              <a:gd name="T9" fmla="*/ 6 h 12"/>
              <a:gd name="T10" fmla="*/ 0 w 31"/>
              <a:gd name="T11" fmla="*/ 7 h 12"/>
              <a:gd name="T12" fmla="*/ 1 w 31"/>
              <a:gd name="T13" fmla="*/ 8 h 12"/>
              <a:gd name="T14" fmla="*/ 4 w 31"/>
              <a:gd name="T15" fmla="*/ 11 h 12"/>
              <a:gd name="T16" fmla="*/ 5 w 31"/>
              <a:gd name="T17" fmla="*/ 12 h 12"/>
              <a:gd name="T18" fmla="*/ 6 w 31"/>
              <a:gd name="T19" fmla="*/ 11 h 12"/>
              <a:gd name="T20" fmla="*/ 15 w 31"/>
              <a:gd name="T21" fmla="*/ 8 h 12"/>
              <a:gd name="T22" fmla="*/ 24 w 31"/>
              <a:gd name="T23" fmla="*/ 11 h 12"/>
              <a:gd name="T24" fmla="*/ 25 w 31"/>
              <a:gd name="T25" fmla="*/ 12 h 12"/>
              <a:gd name="T26" fmla="*/ 26 w 31"/>
              <a:gd name="T27" fmla="*/ 11 h 12"/>
              <a:gd name="T28" fmla="*/ 30 w 31"/>
              <a:gd name="T29" fmla="*/ 8 h 12"/>
              <a:gd name="T30" fmla="*/ 31 w 31"/>
              <a:gd name="T31" fmla="*/ 7 h 12"/>
              <a:gd name="T32" fmla="*/ 30 w 31"/>
              <a:gd name="T33" fmla="*/ 6 h 12"/>
              <a:gd name="T34" fmla="*/ 30 w 31"/>
              <a:gd name="T35" fmla="*/ 6 h 12"/>
              <a:gd name="T36" fmla="*/ 30 w 31"/>
              <a:gd name="T37" fmla="*/ 6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1" h="12">
                <a:moveTo>
                  <a:pt x="30" y="6"/>
                </a:moveTo>
                <a:cubicBezTo>
                  <a:pt x="26" y="2"/>
                  <a:pt x="21" y="0"/>
                  <a:pt x="15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9" y="1"/>
                  <a:pt x="4" y="2"/>
                  <a:pt x="1" y="6"/>
                </a:cubicBezTo>
                <a:cubicBezTo>
                  <a:pt x="0" y="7"/>
                  <a:pt x="0" y="7"/>
                  <a:pt x="0" y="7"/>
                </a:cubicBezTo>
                <a:cubicBezTo>
                  <a:pt x="1" y="8"/>
                  <a:pt x="1" y="8"/>
                  <a:pt x="1" y="8"/>
                </a:cubicBezTo>
                <a:cubicBezTo>
                  <a:pt x="4" y="11"/>
                  <a:pt x="4" y="11"/>
                  <a:pt x="4" y="11"/>
                </a:cubicBezTo>
                <a:cubicBezTo>
                  <a:pt x="5" y="12"/>
                  <a:pt x="5" y="12"/>
                  <a:pt x="5" y="12"/>
                </a:cubicBezTo>
                <a:cubicBezTo>
                  <a:pt x="6" y="11"/>
                  <a:pt x="6" y="11"/>
                  <a:pt x="6" y="11"/>
                </a:cubicBezTo>
                <a:cubicBezTo>
                  <a:pt x="9" y="9"/>
                  <a:pt x="12" y="8"/>
                  <a:pt x="15" y="8"/>
                </a:cubicBezTo>
                <a:cubicBezTo>
                  <a:pt x="19" y="8"/>
                  <a:pt x="22" y="9"/>
                  <a:pt x="24" y="11"/>
                </a:cubicBezTo>
                <a:cubicBezTo>
                  <a:pt x="25" y="12"/>
                  <a:pt x="25" y="12"/>
                  <a:pt x="25" y="12"/>
                </a:cubicBezTo>
                <a:cubicBezTo>
                  <a:pt x="26" y="11"/>
                  <a:pt x="26" y="11"/>
                  <a:pt x="26" y="11"/>
                </a:cubicBezTo>
                <a:cubicBezTo>
                  <a:pt x="30" y="8"/>
                  <a:pt x="30" y="8"/>
                  <a:pt x="30" y="8"/>
                </a:cubicBezTo>
                <a:cubicBezTo>
                  <a:pt x="31" y="7"/>
                  <a:pt x="31" y="7"/>
                  <a:pt x="31" y="7"/>
                </a:cubicBezTo>
                <a:lnTo>
                  <a:pt x="30" y="6"/>
                </a:lnTo>
                <a:close/>
                <a:moveTo>
                  <a:pt x="30" y="6"/>
                </a:moveTo>
                <a:cubicBezTo>
                  <a:pt x="30" y="6"/>
                  <a:pt x="30" y="6"/>
                  <a:pt x="30" y="6"/>
                </a:cubicBezTo>
              </a:path>
            </a:pathLst>
          </a:custGeom>
          <a:solidFill>
            <a:srgbClr val="F5F7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4" name="Freeform 172">
            <a:extLst>
              <a:ext uri="{FF2B5EF4-FFF2-40B4-BE49-F238E27FC236}">
                <a16:creationId xmlns:a16="http://schemas.microsoft.com/office/drawing/2014/main" id="{BACC318A-9E75-486A-8BA1-1FE860ED4EDF}"/>
              </a:ext>
            </a:extLst>
          </p:cNvPr>
          <p:cNvSpPr>
            <a:spLocks noEditPoints="1"/>
          </p:cNvSpPr>
          <p:nvPr/>
        </p:nvSpPr>
        <p:spPr bwMode="auto">
          <a:xfrm>
            <a:off x="5718862" y="2173996"/>
            <a:ext cx="22138" cy="15023"/>
          </a:xfrm>
          <a:custGeom>
            <a:avLst/>
            <a:gdLst>
              <a:gd name="T0" fmla="*/ 7 w 15"/>
              <a:gd name="T1" fmla="*/ 10 h 10"/>
              <a:gd name="T2" fmla="*/ 8 w 15"/>
              <a:gd name="T3" fmla="*/ 9 h 10"/>
              <a:gd name="T4" fmla="*/ 14 w 15"/>
              <a:gd name="T5" fmla="*/ 4 h 10"/>
              <a:gd name="T6" fmla="*/ 15 w 15"/>
              <a:gd name="T7" fmla="*/ 3 h 10"/>
              <a:gd name="T8" fmla="*/ 14 w 15"/>
              <a:gd name="T9" fmla="*/ 2 h 10"/>
              <a:gd name="T10" fmla="*/ 7 w 15"/>
              <a:gd name="T11" fmla="*/ 0 h 10"/>
              <a:gd name="T12" fmla="*/ 1 w 15"/>
              <a:gd name="T13" fmla="*/ 2 h 10"/>
              <a:gd name="T14" fmla="*/ 0 w 15"/>
              <a:gd name="T15" fmla="*/ 3 h 10"/>
              <a:gd name="T16" fmla="*/ 1 w 15"/>
              <a:gd name="T17" fmla="*/ 4 h 10"/>
              <a:gd name="T18" fmla="*/ 6 w 15"/>
              <a:gd name="T19" fmla="*/ 9 h 10"/>
              <a:gd name="T20" fmla="*/ 7 w 15"/>
              <a:gd name="T21" fmla="*/ 10 h 10"/>
              <a:gd name="T22" fmla="*/ 7 w 15"/>
              <a:gd name="T23" fmla="*/ 10 h 10"/>
              <a:gd name="T24" fmla="*/ 7 w 15"/>
              <a:gd name="T25" fmla="*/ 1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5" h="10">
                <a:moveTo>
                  <a:pt x="7" y="10"/>
                </a:moveTo>
                <a:cubicBezTo>
                  <a:pt x="8" y="9"/>
                  <a:pt x="8" y="9"/>
                  <a:pt x="8" y="9"/>
                </a:cubicBezTo>
                <a:cubicBezTo>
                  <a:pt x="14" y="4"/>
                  <a:pt x="14" y="4"/>
                  <a:pt x="14" y="4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2"/>
                  <a:pt x="14" y="2"/>
                  <a:pt x="14" y="2"/>
                </a:cubicBezTo>
                <a:cubicBezTo>
                  <a:pt x="12" y="1"/>
                  <a:pt x="10" y="0"/>
                  <a:pt x="7" y="0"/>
                </a:cubicBezTo>
                <a:cubicBezTo>
                  <a:pt x="4" y="0"/>
                  <a:pt x="3" y="1"/>
                  <a:pt x="1" y="2"/>
                </a:cubicBezTo>
                <a:cubicBezTo>
                  <a:pt x="0" y="3"/>
                  <a:pt x="0" y="3"/>
                  <a:pt x="0" y="3"/>
                </a:cubicBezTo>
                <a:cubicBezTo>
                  <a:pt x="1" y="4"/>
                  <a:pt x="1" y="4"/>
                  <a:pt x="1" y="4"/>
                </a:cubicBezTo>
                <a:cubicBezTo>
                  <a:pt x="6" y="9"/>
                  <a:pt x="6" y="9"/>
                  <a:pt x="6" y="9"/>
                </a:cubicBezTo>
                <a:lnTo>
                  <a:pt x="7" y="10"/>
                </a:lnTo>
                <a:close/>
                <a:moveTo>
                  <a:pt x="7" y="10"/>
                </a:moveTo>
                <a:cubicBezTo>
                  <a:pt x="7" y="10"/>
                  <a:pt x="7" y="10"/>
                  <a:pt x="7" y="10"/>
                </a:cubicBezTo>
              </a:path>
            </a:pathLst>
          </a:custGeom>
          <a:solidFill>
            <a:srgbClr val="F5F7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5" name="Oval 173">
            <a:extLst>
              <a:ext uri="{FF2B5EF4-FFF2-40B4-BE49-F238E27FC236}">
                <a16:creationId xmlns:a16="http://schemas.microsoft.com/office/drawing/2014/main" id="{720866D1-0DD2-4758-B350-85DFB74FC7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85310" y="3040546"/>
            <a:ext cx="128085" cy="129666"/>
          </a:xfrm>
          <a:prstGeom prst="ellipse">
            <a:avLst/>
          </a:prstGeom>
          <a:solidFill>
            <a:srgbClr val="163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6" name="Freeform 174">
            <a:extLst>
              <a:ext uri="{FF2B5EF4-FFF2-40B4-BE49-F238E27FC236}">
                <a16:creationId xmlns:a16="http://schemas.microsoft.com/office/drawing/2014/main" id="{4E790B8B-A25D-4399-ADFD-495CD0577271}"/>
              </a:ext>
            </a:extLst>
          </p:cNvPr>
          <p:cNvSpPr>
            <a:spLocks/>
          </p:cNvSpPr>
          <p:nvPr/>
        </p:nvSpPr>
        <p:spPr bwMode="auto">
          <a:xfrm>
            <a:off x="7498612" y="2915624"/>
            <a:ext cx="305190" cy="332072"/>
          </a:xfrm>
          <a:custGeom>
            <a:avLst/>
            <a:gdLst>
              <a:gd name="T0" fmla="*/ 172 w 207"/>
              <a:gd name="T1" fmla="*/ 226 h 226"/>
              <a:gd name="T2" fmla="*/ 34 w 207"/>
              <a:gd name="T3" fmla="*/ 226 h 226"/>
              <a:gd name="T4" fmla="*/ 0 w 207"/>
              <a:gd name="T5" fmla="*/ 191 h 226"/>
              <a:gd name="T6" fmla="*/ 0 w 207"/>
              <a:gd name="T7" fmla="*/ 13 h 226"/>
              <a:gd name="T8" fmla="*/ 12 w 207"/>
              <a:gd name="T9" fmla="*/ 0 h 226"/>
              <a:gd name="T10" fmla="*/ 194 w 207"/>
              <a:gd name="T11" fmla="*/ 0 h 226"/>
              <a:gd name="T12" fmla="*/ 207 w 207"/>
              <a:gd name="T13" fmla="*/ 13 h 226"/>
              <a:gd name="T14" fmla="*/ 207 w 207"/>
              <a:gd name="T15" fmla="*/ 191 h 226"/>
              <a:gd name="T16" fmla="*/ 172 w 207"/>
              <a:gd name="T17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7" h="226">
                <a:moveTo>
                  <a:pt x="172" y="226"/>
                </a:moveTo>
                <a:cubicBezTo>
                  <a:pt x="34" y="226"/>
                  <a:pt x="34" y="226"/>
                  <a:pt x="34" y="226"/>
                </a:cubicBezTo>
                <a:cubicBezTo>
                  <a:pt x="15" y="226"/>
                  <a:pt x="0" y="210"/>
                  <a:pt x="0" y="19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5" y="0"/>
                  <a:pt x="12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201" y="0"/>
                  <a:pt x="207" y="6"/>
                  <a:pt x="207" y="13"/>
                </a:cubicBezTo>
                <a:cubicBezTo>
                  <a:pt x="207" y="191"/>
                  <a:pt x="207" y="191"/>
                  <a:pt x="207" y="191"/>
                </a:cubicBezTo>
                <a:cubicBezTo>
                  <a:pt x="207" y="210"/>
                  <a:pt x="191" y="226"/>
                  <a:pt x="172" y="2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7" name="Freeform 175">
            <a:extLst>
              <a:ext uri="{FF2B5EF4-FFF2-40B4-BE49-F238E27FC236}">
                <a16:creationId xmlns:a16="http://schemas.microsoft.com/office/drawing/2014/main" id="{815A5F11-C420-4C14-9FAA-B714624AB2EC}"/>
              </a:ext>
            </a:extLst>
          </p:cNvPr>
          <p:cNvSpPr>
            <a:spLocks/>
          </p:cNvSpPr>
          <p:nvPr/>
        </p:nvSpPr>
        <p:spPr bwMode="auto">
          <a:xfrm>
            <a:off x="7498612" y="3125936"/>
            <a:ext cx="305190" cy="121760"/>
          </a:xfrm>
          <a:custGeom>
            <a:avLst/>
            <a:gdLst>
              <a:gd name="T0" fmla="*/ 167 w 207"/>
              <a:gd name="T1" fmla="*/ 83 h 83"/>
              <a:gd name="T2" fmla="*/ 39 w 207"/>
              <a:gd name="T3" fmla="*/ 83 h 83"/>
              <a:gd name="T4" fmla="*/ 0 w 207"/>
              <a:gd name="T5" fmla="*/ 43 h 83"/>
              <a:gd name="T6" fmla="*/ 0 w 207"/>
              <a:gd name="T7" fmla="*/ 0 h 83"/>
              <a:gd name="T8" fmla="*/ 0 w 207"/>
              <a:gd name="T9" fmla="*/ 32 h 83"/>
              <a:gd name="T10" fmla="*/ 207 w 207"/>
              <a:gd name="T11" fmla="*/ 32 h 83"/>
              <a:gd name="T12" fmla="*/ 207 w 207"/>
              <a:gd name="T13" fmla="*/ 43 h 83"/>
              <a:gd name="T14" fmla="*/ 167 w 207"/>
              <a:gd name="T15" fmla="*/ 83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7" h="83">
                <a:moveTo>
                  <a:pt x="167" y="83"/>
                </a:moveTo>
                <a:cubicBezTo>
                  <a:pt x="39" y="83"/>
                  <a:pt x="39" y="83"/>
                  <a:pt x="39" y="83"/>
                </a:cubicBezTo>
                <a:cubicBezTo>
                  <a:pt x="17" y="83"/>
                  <a:pt x="0" y="65"/>
                  <a:pt x="0" y="43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32"/>
                  <a:pt x="0" y="32"/>
                </a:cubicBezTo>
                <a:cubicBezTo>
                  <a:pt x="207" y="32"/>
                  <a:pt x="207" y="32"/>
                  <a:pt x="207" y="32"/>
                </a:cubicBezTo>
                <a:cubicBezTo>
                  <a:pt x="207" y="43"/>
                  <a:pt x="207" y="43"/>
                  <a:pt x="207" y="43"/>
                </a:cubicBezTo>
                <a:cubicBezTo>
                  <a:pt x="207" y="65"/>
                  <a:pt x="189" y="83"/>
                  <a:pt x="167" y="83"/>
                </a:cubicBezTo>
                <a:close/>
              </a:path>
            </a:pathLst>
          </a:custGeom>
          <a:solidFill>
            <a:srgbClr val="F3CE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8" name="Freeform 176">
            <a:extLst>
              <a:ext uri="{FF2B5EF4-FFF2-40B4-BE49-F238E27FC236}">
                <a16:creationId xmlns:a16="http://schemas.microsoft.com/office/drawing/2014/main" id="{58A4307A-53CC-4840-BDB6-F5225684CBD8}"/>
              </a:ext>
            </a:extLst>
          </p:cNvPr>
          <p:cNvSpPr>
            <a:spLocks/>
          </p:cNvSpPr>
          <p:nvPr/>
        </p:nvSpPr>
        <p:spPr bwMode="auto">
          <a:xfrm>
            <a:off x="7498612" y="2915624"/>
            <a:ext cx="305190" cy="332072"/>
          </a:xfrm>
          <a:custGeom>
            <a:avLst/>
            <a:gdLst>
              <a:gd name="T0" fmla="*/ 172 w 207"/>
              <a:gd name="T1" fmla="*/ 226 h 226"/>
              <a:gd name="T2" fmla="*/ 34 w 207"/>
              <a:gd name="T3" fmla="*/ 226 h 226"/>
              <a:gd name="T4" fmla="*/ 0 w 207"/>
              <a:gd name="T5" fmla="*/ 191 h 226"/>
              <a:gd name="T6" fmla="*/ 0 w 207"/>
              <a:gd name="T7" fmla="*/ 13 h 226"/>
              <a:gd name="T8" fmla="*/ 12 w 207"/>
              <a:gd name="T9" fmla="*/ 0 h 226"/>
              <a:gd name="T10" fmla="*/ 194 w 207"/>
              <a:gd name="T11" fmla="*/ 0 h 226"/>
              <a:gd name="T12" fmla="*/ 207 w 207"/>
              <a:gd name="T13" fmla="*/ 13 h 226"/>
              <a:gd name="T14" fmla="*/ 207 w 207"/>
              <a:gd name="T15" fmla="*/ 191 h 226"/>
              <a:gd name="T16" fmla="*/ 172 w 207"/>
              <a:gd name="T17" fmla="*/ 226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7" h="226">
                <a:moveTo>
                  <a:pt x="172" y="226"/>
                </a:moveTo>
                <a:cubicBezTo>
                  <a:pt x="34" y="226"/>
                  <a:pt x="34" y="226"/>
                  <a:pt x="34" y="226"/>
                </a:cubicBezTo>
                <a:cubicBezTo>
                  <a:pt x="15" y="226"/>
                  <a:pt x="0" y="210"/>
                  <a:pt x="0" y="19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6"/>
                  <a:pt x="5" y="0"/>
                  <a:pt x="12" y="0"/>
                </a:cubicBezTo>
                <a:cubicBezTo>
                  <a:pt x="194" y="0"/>
                  <a:pt x="194" y="0"/>
                  <a:pt x="194" y="0"/>
                </a:cubicBezTo>
                <a:cubicBezTo>
                  <a:pt x="201" y="0"/>
                  <a:pt x="207" y="6"/>
                  <a:pt x="207" y="13"/>
                </a:cubicBezTo>
                <a:cubicBezTo>
                  <a:pt x="207" y="191"/>
                  <a:pt x="207" y="191"/>
                  <a:pt x="207" y="191"/>
                </a:cubicBezTo>
                <a:cubicBezTo>
                  <a:pt x="207" y="210"/>
                  <a:pt x="191" y="226"/>
                  <a:pt x="172" y="226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99" name="Freeform 177">
            <a:extLst>
              <a:ext uri="{FF2B5EF4-FFF2-40B4-BE49-F238E27FC236}">
                <a16:creationId xmlns:a16="http://schemas.microsoft.com/office/drawing/2014/main" id="{B7CCBCD2-F2FF-402A-8248-B8DDA515EE74}"/>
              </a:ext>
            </a:extLst>
          </p:cNvPr>
          <p:cNvSpPr>
            <a:spLocks/>
          </p:cNvSpPr>
          <p:nvPr/>
        </p:nvSpPr>
        <p:spPr bwMode="auto">
          <a:xfrm>
            <a:off x="7701808" y="2946459"/>
            <a:ext cx="60089" cy="76693"/>
          </a:xfrm>
          <a:custGeom>
            <a:avLst/>
            <a:gdLst>
              <a:gd name="T0" fmla="*/ 31 w 41"/>
              <a:gd name="T1" fmla="*/ 52 h 52"/>
              <a:gd name="T2" fmla="*/ 10 w 41"/>
              <a:gd name="T3" fmla="*/ 52 h 52"/>
              <a:gd name="T4" fmla="*/ 0 w 41"/>
              <a:gd name="T5" fmla="*/ 41 h 52"/>
              <a:gd name="T6" fmla="*/ 0 w 41"/>
              <a:gd name="T7" fmla="*/ 18 h 52"/>
              <a:gd name="T8" fmla="*/ 18 w 41"/>
              <a:gd name="T9" fmla="*/ 0 h 52"/>
              <a:gd name="T10" fmla="*/ 23 w 41"/>
              <a:gd name="T11" fmla="*/ 0 h 52"/>
              <a:gd name="T12" fmla="*/ 41 w 41"/>
              <a:gd name="T13" fmla="*/ 18 h 52"/>
              <a:gd name="T14" fmla="*/ 41 w 41"/>
              <a:gd name="T15" fmla="*/ 41 h 52"/>
              <a:gd name="T16" fmla="*/ 31 w 41"/>
              <a:gd name="T17" fmla="*/ 5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" h="52">
                <a:moveTo>
                  <a:pt x="31" y="52"/>
                </a:moveTo>
                <a:cubicBezTo>
                  <a:pt x="10" y="52"/>
                  <a:pt x="10" y="52"/>
                  <a:pt x="10" y="52"/>
                </a:cubicBezTo>
                <a:cubicBezTo>
                  <a:pt x="4" y="52"/>
                  <a:pt x="0" y="47"/>
                  <a:pt x="0" y="41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33" y="0"/>
                  <a:pt x="41" y="8"/>
                  <a:pt x="41" y="18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47"/>
                  <a:pt x="36" y="52"/>
                  <a:pt x="31" y="52"/>
                </a:cubicBezTo>
                <a:close/>
              </a:path>
            </a:pathLst>
          </a:custGeom>
          <a:solidFill>
            <a:srgbClr val="FFFFFF"/>
          </a:solidFill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0" name="Freeform 178">
            <a:extLst>
              <a:ext uri="{FF2B5EF4-FFF2-40B4-BE49-F238E27FC236}">
                <a16:creationId xmlns:a16="http://schemas.microsoft.com/office/drawing/2014/main" id="{61EB181C-A563-49BE-8547-E5492FEA11A6}"/>
              </a:ext>
            </a:extLst>
          </p:cNvPr>
          <p:cNvSpPr>
            <a:spLocks/>
          </p:cNvSpPr>
          <p:nvPr/>
        </p:nvSpPr>
        <p:spPr bwMode="auto">
          <a:xfrm>
            <a:off x="7720784" y="2895067"/>
            <a:ext cx="20557" cy="51392"/>
          </a:xfrm>
          <a:custGeom>
            <a:avLst/>
            <a:gdLst>
              <a:gd name="T0" fmla="*/ 8 w 14"/>
              <a:gd name="T1" fmla="*/ 35 h 35"/>
              <a:gd name="T2" fmla="*/ 6 w 14"/>
              <a:gd name="T3" fmla="*/ 35 h 35"/>
              <a:gd name="T4" fmla="*/ 0 w 14"/>
              <a:gd name="T5" fmla="*/ 29 h 35"/>
              <a:gd name="T6" fmla="*/ 0 w 14"/>
              <a:gd name="T7" fmla="*/ 6 h 35"/>
              <a:gd name="T8" fmla="*/ 6 w 14"/>
              <a:gd name="T9" fmla="*/ 0 h 35"/>
              <a:gd name="T10" fmla="*/ 8 w 14"/>
              <a:gd name="T11" fmla="*/ 0 h 35"/>
              <a:gd name="T12" fmla="*/ 14 w 14"/>
              <a:gd name="T13" fmla="*/ 6 h 35"/>
              <a:gd name="T14" fmla="*/ 14 w 14"/>
              <a:gd name="T15" fmla="*/ 29 h 35"/>
              <a:gd name="T16" fmla="*/ 8 w 14"/>
              <a:gd name="T17" fmla="*/ 35 h 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35">
                <a:moveTo>
                  <a:pt x="8" y="35"/>
                </a:moveTo>
                <a:cubicBezTo>
                  <a:pt x="6" y="35"/>
                  <a:pt x="6" y="35"/>
                  <a:pt x="6" y="35"/>
                </a:cubicBezTo>
                <a:cubicBezTo>
                  <a:pt x="3" y="35"/>
                  <a:pt x="0" y="32"/>
                  <a:pt x="0" y="29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8" y="0"/>
                  <a:pt x="8" y="0"/>
                  <a:pt x="8" y="0"/>
                </a:cubicBezTo>
                <a:cubicBezTo>
                  <a:pt x="12" y="0"/>
                  <a:pt x="14" y="3"/>
                  <a:pt x="14" y="6"/>
                </a:cubicBezTo>
                <a:cubicBezTo>
                  <a:pt x="14" y="29"/>
                  <a:pt x="14" y="29"/>
                  <a:pt x="14" y="29"/>
                </a:cubicBezTo>
                <a:cubicBezTo>
                  <a:pt x="14" y="32"/>
                  <a:pt x="12" y="35"/>
                  <a:pt x="8" y="35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1" name="Freeform 179">
            <a:extLst>
              <a:ext uri="{FF2B5EF4-FFF2-40B4-BE49-F238E27FC236}">
                <a16:creationId xmlns:a16="http://schemas.microsoft.com/office/drawing/2014/main" id="{CB5F791C-7864-40BE-9C7F-A96850CBFC2D}"/>
              </a:ext>
            </a:extLst>
          </p:cNvPr>
          <p:cNvSpPr>
            <a:spLocks/>
          </p:cNvSpPr>
          <p:nvPr/>
        </p:nvSpPr>
        <p:spPr bwMode="auto">
          <a:xfrm>
            <a:off x="7803802" y="2983620"/>
            <a:ext cx="94087" cy="176315"/>
          </a:xfrm>
          <a:custGeom>
            <a:avLst/>
            <a:gdLst>
              <a:gd name="T0" fmla="*/ 25 w 64"/>
              <a:gd name="T1" fmla="*/ 120 h 120"/>
              <a:gd name="T2" fmla="*/ 0 w 64"/>
              <a:gd name="T3" fmla="*/ 120 h 120"/>
              <a:gd name="T4" fmla="*/ 0 w 64"/>
              <a:gd name="T5" fmla="*/ 0 h 120"/>
              <a:gd name="T6" fmla="*/ 27 w 64"/>
              <a:gd name="T7" fmla="*/ 0 h 120"/>
              <a:gd name="T8" fmla="*/ 64 w 64"/>
              <a:gd name="T9" fmla="*/ 37 h 120"/>
              <a:gd name="T10" fmla="*/ 64 w 64"/>
              <a:gd name="T11" fmla="*/ 81 h 120"/>
              <a:gd name="T12" fmla="*/ 25 w 64"/>
              <a:gd name="T13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120">
                <a:moveTo>
                  <a:pt x="25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0"/>
                  <a:pt x="0" y="0"/>
                  <a:pt x="0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47" y="0"/>
                  <a:pt x="64" y="17"/>
                  <a:pt x="64" y="37"/>
                </a:cubicBezTo>
                <a:cubicBezTo>
                  <a:pt x="64" y="81"/>
                  <a:pt x="64" y="81"/>
                  <a:pt x="64" y="81"/>
                </a:cubicBezTo>
                <a:cubicBezTo>
                  <a:pt x="64" y="102"/>
                  <a:pt x="47" y="120"/>
                  <a:pt x="25" y="120"/>
                </a:cubicBezTo>
                <a:close/>
              </a:path>
            </a:pathLst>
          </a:custGeom>
          <a:solidFill>
            <a:srgbClr val="E9F6F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2" name="Freeform 180">
            <a:extLst>
              <a:ext uri="{FF2B5EF4-FFF2-40B4-BE49-F238E27FC236}">
                <a16:creationId xmlns:a16="http://schemas.microsoft.com/office/drawing/2014/main" id="{952722AA-B900-43D8-90C8-6505173561B7}"/>
              </a:ext>
            </a:extLst>
          </p:cNvPr>
          <p:cNvSpPr>
            <a:spLocks/>
          </p:cNvSpPr>
          <p:nvPr/>
        </p:nvSpPr>
        <p:spPr bwMode="auto">
          <a:xfrm>
            <a:off x="7803802" y="2983620"/>
            <a:ext cx="94087" cy="176315"/>
          </a:xfrm>
          <a:custGeom>
            <a:avLst/>
            <a:gdLst>
              <a:gd name="T0" fmla="*/ 25 w 64"/>
              <a:gd name="T1" fmla="*/ 120 h 120"/>
              <a:gd name="T2" fmla="*/ 0 w 64"/>
              <a:gd name="T3" fmla="*/ 120 h 120"/>
              <a:gd name="T4" fmla="*/ 0 w 64"/>
              <a:gd name="T5" fmla="*/ 0 h 120"/>
              <a:gd name="T6" fmla="*/ 27 w 64"/>
              <a:gd name="T7" fmla="*/ 0 h 120"/>
              <a:gd name="T8" fmla="*/ 64 w 64"/>
              <a:gd name="T9" fmla="*/ 37 h 120"/>
              <a:gd name="T10" fmla="*/ 64 w 64"/>
              <a:gd name="T11" fmla="*/ 81 h 120"/>
              <a:gd name="T12" fmla="*/ 25 w 64"/>
              <a:gd name="T13" fmla="*/ 12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" h="120">
                <a:moveTo>
                  <a:pt x="25" y="120"/>
                </a:moveTo>
                <a:cubicBezTo>
                  <a:pt x="0" y="120"/>
                  <a:pt x="0" y="120"/>
                  <a:pt x="0" y="120"/>
                </a:cubicBezTo>
                <a:cubicBezTo>
                  <a:pt x="0" y="0"/>
                  <a:pt x="0" y="0"/>
                  <a:pt x="0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47" y="0"/>
                  <a:pt x="64" y="17"/>
                  <a:pt x="64" y="37"/>
                </a:cubicBezTo>
                <a:cubicBezTo>
                  <a:pt x="64" y="81"/>
                  <a:pt x="64" y="81"/>
                  <a:pt x="64" y="81"/>
                </a:cubicBezTo>
                <a:cubicBezTo>
                  <a:pt x="64" y="102"/>
                  <a:pt x="47" y="120"/>
                  <a:pt x="25" y="120"/>
                </a:cubicBez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3" name="Freeform 181">
            <a:extLst>
              <a:ext uri="{FF2B5EF4-FFF2-40B4-BE49-F238E27FC236}">
                <a16:creationId xmlns:a16="http://schemas.microsoft.com/office/drawing/2014/main" id="{58B3F027-ADE8-446E-8BFA-9482D8996477}"/>
              </a:ext>
            </a:extLst>
          </p:cNvPr>
          <p:cNvSpPr>
            <a:spLocks/>
          </p:cNvSpPr>
          <p:nvPr/>
        </p:nvSpPr>
        <p:spPr bwMode="auto">
          <a:xfrm>
            <a:off x="7308856" y="3254021"/>
            <a:ext cx="649123" cy="148642"/>
          </a:xfrm>
          <a:custGeom>
            <a:avLst/>
            <a:gdLst>
              <a:gd name="T0" fmla="*/ 441 w 441"/>
              <a:gd name="T1" fmla="*/ 101 h 101"/>
              <a:gd name="T2" fmla="*/ 44 w 441"/>
              <a:gd name="T3" fmla="*/ 101 h 101"/>
              <a:gd name="T4" fmla="*/ 0 w 441"/>
              <a:gd name="T5" fmla="*/ 58 h 101"/>
              <a:gd name="T6" fmla="*/ 0 w 441"/>
              <a:gd name="T7" fmla="*/ 44 h 101"/>
              <a:gd name="T8" fmla="*/ 44 w 441"/>
              <a:gd name="T9" fmla="*/ 0 h 101"/>
              <a:gd name="T10" fmla="*/ 441 w 441"/>
              <a:gd name="T11" fmla="*/ 0 h 101"/>
              <a:gd name="T12" fmla="*/ 441 w 441"/>
              <a:gd name="T13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01">
                <a:moveTo>
                  <a:pt x="441" y="101"/>
                </a:moveTo>
                <a:cubicBezTo>
                  <a:pt x="44" y="101"/>
                  <a:pt x="44" y="101"/>
                  <a:pt x="44" y="101"/>
                </a:cubicBezTo>
                <a:cubicBezTo>
                  <a:pt x="20" y="101"/>
                  <a:pt x="0" y="82"/>
                  <a:pt x="0" y="5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4" y="0"/>
                </a:cubicBezTo>
                <a:cubicBezTo>
                  <a:pt x="441" y="0"/>
                  <a:pt x="441" y="0"/>
                  <a:pt x="441" y="0"/>
                </a:cubicBezTo>
                <a:lnTo>
                  <a:pt x="441" y="101"/>
                </a:lnTo>
                <a:close/>
              </a:path>
            </a:pathLst>
          </a:custGeom>
          <a:solidFill>
            <a:srgbClr val="656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4" name="Freeform 182">
            <a:extLst>
              <a:ext uri="{FF2B5EF4-FFF2-40B4-BE49-F238E27FC236}">
                <a16:creationId xmlns:a16="http://schemas.microsoft.com/office/drawing/2014/main" id="{990E7273-92F5-492D-9909-A0332F8AB136}"/>
              </a:ext>
            </a:extLst>
          </p:cNvPr>
          <p:cNvSpPr>
            <a:spLocks/>
          </p:cNvSpPr>
          <p:nvPr/>
        </p:nvSpPr>
        <p:spPr bwMode="auto">
          <a:xfrm>
            <a:off x="7308856" y="3254021"/>
            <a:ext cx="649123" cy="148642"/>
          </a:xfrm>
          <a:custGeom>
            <a:avLst/>
            <a:gdLst>
              <a:gd name="T0" fmla="*/ 441 w 441"/>
              <a:gd name="T1" fmla="*/ 101 h 101"/>
              <a:gd name="T2" fmla="*/ 44 w 441"/>
              <a:gd name="T3" fmla="*/ 101 h 101"/>
              <a:gd name="T4" fmla="*/ 0 w 441"/>
              <a:gd name="T5" fmla="*/ 58 h 101"/>
              <a:gd name="T6" fmla="*/ 0 w 441"/>
              <a:gd name="T7" fmla="*/ 44 h 101"/>
              <a:gd name="T8" fmla="*/ 44 w 441"/>
              <a:gd name="T9" fmla="*/ 0 h 101"/>
              <a:gd name="T10" fmla="*/ 441 w 441"/>
              <a:gd name="T11" fmla="*/ 0 h 101"/>
              <a:gd name="T12" fmla="*/ 441 w 441"/>
              <a:gd name="T13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01">
                <a:moveTo>
                  <a:pt x="441" y="101"/>
                </a:moveTo>
                <a:cubicBezTo>
                  <a:pt x="44" y="101"/>
                  <a:pt x="44" y="101"/>
                  <a:pt x="44" y="101"/>
                </a:cubicBezTo>
                <a:cubicBezTo>
                  <a:pt x="20" y="101"/>
                  <a:pt x="0" y="82"/>
                  <a:pt x="0" y="58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0"/>
                  <a:pt x="20" y="0"/>
                  <a:pt x="44" y="0"/>
                </a:cubicBezTo>
                <a:cubicBezTo>
                  <a:pt x="441" y="0"/>
                  <a:pt x="441" y="0"/>
                  <a:pt x="441" y="0"/>
                </a:cubicBezTo>
                <a:lnTo>
                  <a:pt x="441" y="101"/>
                </a:ln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" name="Freeform 183">
            <a:extLst>
              <a:ext uri="{FF2B5EF4-FFF2-40B4-BE49-F238E27FC236}">
                <a16:creationId xmlns:a16="http://schemas.microsoft.com/office/drawing/2014/main" id="{B47DF0EF-0A2E-4C89-97DC-75D4C1E20881}"/>
              </a:ext>
            </a:extLst>
          </p:cNvPr>
          <p:cNvSpPr>
            <a:spLocks/>
          </p:cNvSpPr>
          <p:nvPr/>
        </p:nvSpPr>
        <p:spPr bwMode="auto">
          <a:xfrm>
            <a:off x="7389502" y="3240581"/>
            <a:ext cx="617497" cy="26882"/>
          </a:xfrm>
          <a:custGeom>
            <a:avLst/>
            <a:gdLst>
              <a:gd name="T0" fmla="*/ 411 w 419"/>
              <a:gd name="T1" fmla="*/ 18 h 18"/>
              <a:gd name="T2" fmla="*/ 8 w 419"/>
              <a:gd name="T3" fmla="*/ 18 h 18"/>
              <a:gd name="T4" fmla="*/ 0 w 419"/>
              <a:gd name="T5" fmla="*/ 10 h 18"/>
              <a:gd name="T6" fmla="*/ 0 w 419"/>
              <a:gd name="T7" fmla="*/ 8 h 18"/>
              <a:gd name="T8" fmla="*/ 8 w 419"/>
              <a:gd name="T9" fmla="*/ 0 h 18"/>
              <a:gd name="T10" fmla="*/ 411 w 419"/>
              <a:gd name="T11" fmla="*/ 0 h 18"/>
              <a:gd name="T12" fmla="*/ 419 w 419"/>
              <a:gd name="T13" fmla="*/ 8 h 18"/>
              <a:gd name="T14" fmla="*/ 419 w 419"/>
              <a:gd name="T15" fmla="*/ 10 h 18"/>
              <a:gd name="T16" fmla="*/ 411 w 419"/>
              <a:gd name="T17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9" h="18">
                <a:moveTo>
                  <a:pt x="411" y="18"/>
                </a:moveTo>
                <a:cubicBezTo>
                  <a:pt x="8" y="18"/>
                  <a:pt x="8" y="18"/>
                  <a:pt x="8" y="18"/>
                </a:cubicBezTo>
                <a:cubicBezTo>
                  <a:pt x="4" y="18"/>
                  <a:pt x="0" y="15"/>
                  <a:pt x="0" y="10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411" y="0"/>
                  <a:pt x="411" y="0"/>
                  <a:pt x="411" y="0"/>
                </a:cubicBezTo>
                <a:cubicBezTo>
                  <a:pt x="415" y="0"/>
                  <a:pt x="419" y="4"/>
                  <a:pt x="419" y="8"/>
                </a:cubicBezTo>
                <a:cubicBezTo>
                  <a:pt x="419" y="10"/>
                  <a:pt x="419" y="10"/>
                  <a:pt x="419" y="10"/>
                </a:cubicBezTo>
                <a:cubicBezTo>
                  <a:pt x="419" y="15"/>
                  <a:pt x="415" y="18"/>
                  <a:pt x="411" y="18"/>
                </a:cubicBezTo>
                <a:close/>
              </a:path>
            </a:pathLst>
          </a:custGeom>
          <a:solidFill>
            <a:srgbClr val="163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6" name="Freeform 184">
            <a:extLst>
              <a:ext uri="{FF2B5EF4-FFF2-40B4-BE49-F238E27FC236}">
                <a16:creationId xmlns:a16="http://schemas.microsoft.com/office/drawing/2014/main" id="{CD9CFEEF-0676-4801-9BAC-430963812CFB}"/>
              </a:ext>
            </a:extLst>
          </p:cNvPr>
          <p:cNvSpPr>
            <a:spLocks/>
          </p:cNvSpPr>
          <p:nvPr/>
        </p:nvSpPr>
        <p:spPr bwMode="auto">
          <a:xfrm>
            <a:off x="7389502" y="3389223"/>
            <a:ext cx="670470" cy="27673"/>
          </a:xfrm>
          <a:custGeom>
            <a:avLst/>
            <a:gdLst>
              <a:gd name="T0" fmla="*/ 447 w 455"/>
              <a:gd name="T1" fmla="*/ 19 h 19"/>
              <a:gd name="T2" fmla="*/ 8 w 455"/>
              <a:gd name="T3" fmla="*/ 19 h 19"/>
              <a:gd name="T4" fmla="*/ 0 w 455"/>
              <a:gd name="T5" fmla="*/ 11 h 19"/>
              <a:gd name="T6" fmla="*/ 0 w 455"/>
              <a:gd name="T7" fmla="*/ 8 h 19"/>
              <a:gd name="T8" fmla="*/ 8 w 455"/>
              <a:gd name="T9" fmla="*/ 0 h 19"/>
              <a:gd name="T10" fmla="*/ 447 w 455"/>
              <a:gd name="T11" fmla="*/ 0 h 19"/>
              <a:gd name="T12" fmla="*/ 455 w 455"/>
              <a:gd name="T13" fmla="*/ 8 h 19"/>
              <a:gd name="T14" fmla="*/ 455 w 455"/>
              <a:gd name="T15" fmla="*/ 11 h 19"/>
              <a:gd name="T16" fmla="*/ 447 w 455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5" h="19">
                <a:moveTo>
                  <a:pt x="447" y="19"/>
                </a:moveTo>
                <a:cubicBezTo>
                  <a:pt x="8" y="19"/>
                  <a:pt x="8" y="19"/>
                  <a:pt x="8" y="19"/>
                </a:cubicBezTo>
                <a:cubicBezTo>
                  <a:pt x="4" y="19"/>
                  <a:pt x="0" y="15"/>
                  <a:pt x="0" y="11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447" y="0"/>
                  <a:pt x="447" y="0"/>
                  <a:pt x="447" y="0"/>
                </a:cubicBezTo>
                <a:cubicBezTo>
                  <a:pt x="452" y="0"/>
                  <a:pt x="455" y="4"/>
                  <a:pt x="455" y="8"/>
                </a:cubicBezTo>
                <a:cubicBezTo>
                  <a:pt x="455" y="11"/>
                  <a:pt x="455" y="11"/>
                  <a:pt x="455" y="11"/>
                </a:cubicBezTo>
                <a:cubicBezTo>
                  <a:pt x="455" y="15"/>
                  <a:pt x="452" y="19"/>
                  <a:pt x="447" y="19"/>
                </a:cubicBezTo>
                <a:close/>
              </a:path>
            </a:pathLst>
          </a:custGeom>
          <a:solidFill>
            <a:srgbClr val="163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" name="Rectangle 185">
            <a:extLst>
              <a:ext uri="{FF2B5EF4-FFF2-40B4-BE49-F238E27FC236}">
                <a16:creationId xmlns:a16="http://schemas.microsoft.com/office/drawing/2014/main" id="{37F3018D-1F03-4A9D-AD8F-B3369CAC76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946" y="3281694"/>
            <a:ext cx="555035" cy="94087"/>
          </a:xfrm>
          <a:prstGeom prst="rect">
            <a:avLst/>
          </a:prstGeom>
          <a:solidFill>
            <a:srgbClr val="E6E9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8" name="Rectangle 186">
            <a:extLst>
              <a:ext uri="{FF2B5EF4-FFF2-40B4-BE49-F238E27FC236}">
                <a16:creationId xmlns:a16="http://schemas.microsoft.com/office/drawing/2014/main" id="{60F74D3E-4A34-4EE3-9155-8EA068261D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946" y="3308576"/>
            <a:ext cx="555035" cy="4111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9" name="Freeform 187">
            <a:extLst>
              <a:ext uri="{FF2B5EF4-FFF2-40B4-BE49-F238E27FC236}">
                <a16:creationId xmlns:a16="http://schemas.microsoft.com/office/drawing/2014/main" id="{5938AC07-D8FF-42C1-8072-800A565D43A1}"/>
              </a:ext>
            </a:extLst>
          </p:cNvPr>
          <p:cNvSpPr>
            <a:spLocks/>
          </p:cNvSpPr>
          <p:nvPr/>
        </p:nvSpPr>
        <p:spPr bwMode="auto">
          <a:xfrm>
            <a:off x="7308856" y="3402663"/>
            <a:ext cx="649123" cy="150223"/>
          </a:xfrm>
          <a:custGeom>
            <a:avLst/>
            <a:gdLst>
              <a:gd name="T0" fmla="*/ 441 w 441"/>
              <a:gd name="T1" fmla="*/ 102 h 102"/>
              <a:gd name="T2" fmla="*/ 44 w 441"/>
              <a:gd name="T3" fmla="*/ 102 h 102"/>
              <a:gd name="T4" fmla="*/ 0 w 441"/>
              <a:gd name="T5" fmla="*/ 58 h 102"/>
              <a:gd name="T6" fmla="*/ 0 w 441"/>
              <a:gd name="T7" fmla="*/ 45 h 102"/>
              <a:gd name="T8" fmla="*/ 44 w 441"/>
              <a:gd name="T9" fmla="*/ 0 h 102"/>
              <a:gd name="T10" fmla="*/ 441 w 441"/>
              <a:gd name="T11" fmla="*/ 0 h 102"/>
              <a:gd name="T12" fmla="*/ 441 w 441"/>
              <a:gd name="T13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02">
                <a:moveTo>
                  <a:pt x="441" y="102"/>
                </a:moveTo>
                <a:cubicBezTo>
                  <a:pt x="44" y="102"/>
                  <a:pt x="44" y="102"/>
                  <a:pt x="44" y="102"/>
                </a:cubicBezTo>
                <a:cubicBezTo>
                  <a:pt x="20" y="102"/>
                  <a:pt x="0" y="82"/>
                  <a:pt x="0" y="58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0" y="0"/>
                  <a:pt x="44" y="0"/>
                </a:cubicBezTo>
                <a:cubicBezTo>
                  <a:pt x="441" y="0"/>
                  <a:pt x="441" y="0"/>
                  <a:pt x="441" y="0"/>
                </a:cubicBezTo>
                <a:lnTo>
                  <a:pt x="441" y="102"/>
                </a:lnTo>
                <a:close/>
              </a:path>
            </a:pathLst>
          </a:custGeom>
          <a:solidFill>
            <a:srgbClr val="656D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0" name="Freeform 188">
            <a:extLst>
              <a:ext uri="{FF2B5EF4-FFF2-40B4-BE49-F238E27FC236}">
                <a16:creationId xmlns:a16="http://schemas.microsoft.com/office/drawing/2014/main" id="{91FA7511-E164-4E54-A459-475143F06412}"/>
              </a:ext>
            </a:extLst>
          </p:cNvPr>
          <p:cNvSpPr>
            <a:spLocks/>
          </p:cNvSpPr>
          <p:nvPr/>
        </p:nvSpPr>
        <p:spPr bwMode="auto">
          <a:xfrm>
            <a:off x="7308856" y="3402663"/>
            <a:ext cx="649123" cy="150223"/>
          </a:xfrm>
          <a:custGeom>
            <a:avLst/>
            <a:gdLst>
              <a:gd name="T0" fmla="*/ 441 w 441"/>
              <a:gd name="T1" fmla="*/ 102 h 102"/>
              <a:gd name="T2" fmla="*/ 44 w 441"/>
              <a:gd name="T3" fmla="*/ 102 h 102"/>
              <a:gd name="T4" fmla="*/ 0 w 441"/>
              <a:gd name="T5" fmla="*/ 58 h 102"/>
              <a:gd name="T6" fmla="*/ 0 w 441"/>
              <a:gd name="T7" fmla="*/ 45 h 102"/>
              <a:gd name="T8" fmla="*/ 44 w 441"/>
              <a:gd name="T9" fmla="*/ 0 h 102"/>
              <a:gd name="T10" fmla="*/ 441 w 441"/>
              <a:gd name="T11" fmla="*/ 0 h 102"/>
              <a:gd name="T12" fmla="*/ 441 w 441"/>
              <a:gd name="T13" fmla="*/ 10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41" h="102">
                <a:moveTo>
                  <a:pt x="441" y="102"/>
                </a:moveTo>
                <a:cubicBezTo>
                  <a:pt x="44" y="102"/>
                  <a:pt x="44" y="102"/>
                  <a:pt x="44" y="102"/>
                </a:cubicBezTo>
                <a:cubicBezTo>
                  <a:pt x="20" y="102"/>
                  <a:pt x="0" y="82"/>
                  <a:pt x="0" y="58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20"/>
                  <a:pt x="20" y="0"/>
                  <a:pt x="44" y="0"/>
                </a:cubicBezTo>
                <a:cubicBezTo>
                  <a:pt x="441" y="0"/>
                  <a:pt x="441" y="0"/>
                  <a:pt x="441" y="0"/>
                </a:cubicBezTo>
                <a:lnTo>
                  <a:pt x="441" y="102"/>
                </a:lnTo>
                <a:close/>
              </a:path>
            </a:pathLst>
          </a:custGeom>
          <a:noFill/>
          <a:ln w="47625" cap="flat">
            <a:solidFill>
              <a:srgbClr val="1637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1" name="Freeform 189">
            <a:extLst>
              <a:ext uri="{FF2B5EF4-FFF2-40B4-BE49-F238E27FC236}">
                <a16:creationId xmlns:a16="http://schemas.microsoft.com/office/drawing/2014/main" id="{889C89E5-E569-4EBF-81F9-06CA8D62908F}"/>
              </a:ext>
            </a:extLst>
          </p:cNvPr>
          <p:cNvSpPr>
            <a:spLocks/>
          </p:cNvSpPr>
          <p:nvPr/>
        </p:nvSpPr>
        <p:spPr bwMode="auto">
          <a:xfrm>
            <a:off x="7389502" y="3389223"/>
            <a:ext cx="617497" cy="27673"/>
          </a:xfrm>
          <a:custGeom>
            <a:avLst/>
            <a:gdLst>
              <a:gd name="T0" fmla="*/ 411 w 419"/>
              <a:gd name="T1" fmla="*/ 19 h 19"/>
              <a:gd name="T2" fmla="*/ 8 w 419"/>
              <a:gd name="T3" fmla="*/ 19 h 19"/>
              <a:gd name="T4" fmla="*/ 0 w 419"/>
              <a:gd name="T5" fmla="*/ 11 h 19"/>
              <a:gd name="T6" fmla="*/ 0 w 419"/>
              <a:gd name="T7" fmla="*/ 8 h 19"/>
              <a:gd name="T8" fmla="*/ 8 w 419"/>
              <a:gd name="T9" fmla="*/ 0 h 19"/>
              <a:gd name="T10" fmla="*/ 411 w 419"/>
              <a:gd name="T11" fmla="*/ 0 h 19"/>
              <a:gd name="T12" fmla="*/ 419 w 419"/>
              <a:gd name="T13" fmla="*/ 8 h 19"/>
              <a:gd name="T14" fmla="*/ 419 w 419"/>
              <a:gd name="T15" fmla="*/ 11 h 19"/>
              <a:gd name="T16" fmla="*/ 411 w 419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9" h="19">
                <a:moveTo>
                  <a:pt x="411" y="19"/>
                </a:moveTo>
                <a:cubicBezTo>
                  <a:pt x="8" y="19"/>
                  <a:pt x="8" y="19"/>
                  <a:pt x="8" y="19"/>
                </a:cubicBezTo>
                <a:cubicBezTo>
                  <a:pt x="4" y="19"/>
                  <a:pt x="0" y="15"/>
                  <a:pt x="0" y="11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411" y="0"/>
                  <a:pt x="411" y="0"/>
                  <a:pt x="411" y="0"/>
                </a:cubicBezTo>
                <a:cubicBezTo>
                  <a:pt x="415" y="0"/>
                  <a:pt x="419" y="4"/>
                  <a:pt x="419" y="8"/>
                </a:cubicBezTo>
                <a:cubicBezTo>
                  <a:pt x="419" y="11"/>
                  <a:pt x="419" y="11"/>
                  <a:pt x="419" y="11"/>
                </a:cubicBezTo>
                <a:cubicBezTo>
                  <a:pt x="419" y="15"/>
                  <a:pt x="415" y="19"/>
                  <a:pt x="411" y="19"/>
                </a:cubicBezTo>
                <a:close/>
              </a:path>
            </a:pathLst>
          </a:custGeom>
          <a:solidFill>
            <a:srgbClr val="163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2" name="Freeform 190">
            <a:extLst>
              <a:ext uri="{FF2B5EF4-FFF2-40B4-BE49-F238E27FC236}">
                <a16:creationId xmlns:a16="http://schemas.microsoft.com/office/drawing/2014/main" id="{C1D9466E-991D-4BB3-AB65-50B8B3AE586E}"/>
              </a:ext>
            </a:extLst>
          </p:cNvPr>
          <p:cNvSpPr>
            <a:spLocks/>
          </p:cNvSpPr>
          <p:nvPr/>
        </p:nvSpPr>
        <p:spPr bwMode="auto">
          <a:xfrm>
            <a:off x="7389502" y="3537864"/>
            <a:ext cx="670470" cy="27673"/>
          </a:xfrm>
          <a:custGeom>
            <a:avLst/>
            <a:gdLst>
              <a:gd name="T0" fmla="*/ 447 w 455"/>
              <a:gd name="T1" fmla="*/ 19 h 19"/>
              <a:gd name="T2" fmla="*/ 8 w 455"/>
              <a:gd name="T3" fmla="*/ 19 h 19"/>
              <a:gd name="T4" fmla="*/ 0 w 455"/>
              <a:gd name="T5" fmla="*/ 11 h 19"/>
              <a:gd name="T6" fmla="*/ 0 w 455"/>
              <a:gd name="T7" fmla="*/ 8 h 19"/>
              <a:gd name="T8" fmla="*/ 8 w 455"/>
              <a:gd name="T9" fmla="*/ 0 h 19"/>
              <a:gd name="T10" fmla="*/ 447 w 455"/>
              <a:gd name="T11" fmla="*/ 0 h 19"/>
              <a:gd name="T12" fmla="*/ 455 w 455"/>
              <a:gd name="T13" fmla="*/ 8 h 19"/>
              <a:gd name="T14" fmla="*/ 455 w 455"/>
              <a:gd name="T15" fmla="*/ 11 h 19"/>
              <a:gd name="T16" fmla="*/ 447 w 455"/>
              <a:gd name="T17" fmla="*/ 19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5" h="19">
                <a:moveTo>
                  <a:pt x="447" y="19"/>
                </a:moveTo>
                <a:cubicBezTo>
                  <a:pt x="8" y="19"/>
                  <a:pt x="8" y="19"/>
                  <a:pt x="8" y="19"/>
                </a:cubicBezTo>
                <a:cubicBezTo>
                  <a:pt x="4" y="19"/>
                  <a:pt x="0" y="15"/>
                  <a:pt x="0" y="11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4" y="0"/>
                  <a:pt x="8" y="0"/>
                </a:cubicBezTo>
                <a:cubicBezTo>
                  <a:pt x="447" y="0"/>
                  <a:pt x="447" y="0"/>
                  <a:pt x="447" y="0"/>
                </a:cubicBezTo>
                <a:cubicBezTo>
                  <a:pt x="452" y="0"/>
                  <a:pt x="455" y="4"/>
                  <a:pt x="455" y="8"/>
                </a:cubicBezTo>
                <a:cubicBezTo>
                  <a:pt x="455" y="11"/>
                  <a:pt x="455" y="11"/>
                  <a:pt x="455" y="11"/>
                </a:cubicBezTo>
                <a:cubicBezTo>
                  <a:pt x="455" y="15"/>
                  <a:pt x="452" y="19"/>
                  <a:pt x="447" y="19"/>
                </a:cubicBezTo>
                <a:close/>
              </a:path>
            </a:pathLst>
          </a:custGeom>
          <a:solidFill>
            <a:srgbClr val="1637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3" name="Rectangle 191">
            <a:extLst>
              <a:ext uri="{FF2B5EF4-FFF2-40B4-BE49-F238E27FC236}">
                <a16:creationId xmlns:a16="http://schemas.microsoft.com/office/drawing/2014/main" id="{E2A09BE6-ACA8-4F8E-B7D4-B67059AF9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946" y="3430336"/>
            <a:ext cx="555035" cy="94087"/>
          </a:xfrm>
          <a:prstGeom prst="rect">
            <a:avLst/>
          </a:prstGeom>
          <a:solidFill>
            <a:srgbClr val="FC6E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4" name="Rectangle 192">
            <a:extLst>
              <a:ext uri="{FF2B5EF4-FFF2-40B4-BE49-F238E27FC236}">
                <a16:creationId xmlns:a16="http://schemas.microsoft.com/office/drawing/2014/main" id="{18F798BB-DA00-449D-BA7C-9F587B445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8946" y="3457218"/>
            <a:ext cx="555035" cy="41114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5" name="标题 1">
            <a:extLst>
              <a:ext uri="{FF2B5EF4-FFF2-40B4-BE49-F238E27FC236}">
                <a16:creationId xmlns:a16="http://schemas.microsoft.com/office/drawing/2014/main" id="{88979496-667C-4747-B9C7-AFDF0F3DF0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509467" y="3231042"/>
            <a:ext cx="5426076" cy="1621509"/>
          </a:xfrm>
        </p:spPr>
        <p:txBody>
          <a:bodyPr anchor="b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216" name="文本占位符 62">
            <a:extLst>
              <a:ext uri="{FF2B5EF4-FFF2-40B4-BE49-F238E27FC236}">
                <a16:creationId xmlns:a16="http://schemas.microsoft.com/office/drawing/2014/main" id="{9EB953C5-8113-446D-A0DC-286BA4A083E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09467" y="5537278"/>
            <a:ext cx="5426076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217" name="文本占位符 13">
            <a:extLst>
              <a:ext uri="{FF2B5EF4-FFF2-40B4-BE49-F238E27FC236}">
                <a16:creationId xmlns:a16="http://schemas.microsoft.com/office/drawing/2014/main" id="{3FC5C623-82F3-4909-9A6B-7F53B6D6D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09468" y="5241007"/>
            <a:ext cx="5426076" cy="296271"/>
          </a:xfrm>
        </p:spPr>
        <p:txBody>
          <a:bodyPr vert="horz" anchor="ctr">
            <a:noAutofit/>
          </a:bodyPr>
          <a:lstStyle>
            <a:lvl1pPr marL="0" indent="0" algn="ctr">
              <a:buNone/>
              <a:defRPr sz="1500" b="0">
                <a:solidFill>
                  <a:schemeClr val="tx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  <p:extLst>
      <p:ext uri="{BB962C8B-B14F-4D97-AF65-F5344CB8AC3E}">
        <p14:creationId xmlns:p14="http://schemas.microsoft.com/office/powerpoint/2010/main" val="3385737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占位符 1">
            <a:extLst>
              <a:ext uri="{FF2B5EF4-FFF2-40B4-BE49-F238E27FC236}">
                <a16:creationId xmlns:a16="http://schemas.microsoft.com/office/drawing/2014/main" id="{FD8FDBF8-7B3E-44C0-B115-7E9F71F30C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9" name="文本占位符 2">
            <a:extLst>
              <a:ext uri="{FF2B5EF4-FFF2-40B4-BE49-F238E27FC236}">
                <a16:creationId xmlns:a16="http://schemas.microsoft.com/office/drawing/2014/main" id="{787C907B-03CE-482D-A96C-6D41444C31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E31DF80-2044-4C31-9061-C565007A3425}"/>
              </a:ext>
            </a:extLst>
          </p:cNvPr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A62CE823-9DA2-4705-AF02-D5A9D6A5BD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2019/4/27</a:t>
            </a:fld>
            <a:endParaRPr lang="zh-CN" altLang="en-US"/>
          </a:p>
        </p:txBody>
      </p:sp>
      <p:sp>
        <p:nvSpPr>
          <p:cNvPr id="12" name="页脚占位符 4">
            <a:extLst>
              <a:ext uri="{FF2B5EF4-FFF2-40B4-BE49-F238E27FC236}">
                <a16:creationId xmlns:a16="http://schemas.microsoft.com/office/drawing/2014/main" id="{5D9A24DB-BDE7-4CB0-92CC-99F099CC88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58264019-F6B9-4CA2-8A72-B3C13306B6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649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Analysis of Dota2 Wining Rate</a:t>
            </a:r>
            <a:endParaRPr lang="zh-CN" altLang="en-US" sz="3200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074670" y="1830938"/>
            <a:ext cx="6515100" cy="954905"/>
          </a:xfrm>
        </p:spPr>
        <p:txBody>
          <a:bodyPr/>
          <a:lstStyle/>
          <a:p>
            <a:pPr algn="l"/>
            <a:r>
              <a:rPr lang="en-US" altLang="zh-CN" dirty="0" err="1"/>
              <a:t>Xuansu</a:t>
            </a:r>
            <a:r>
              <a:rPr lang="en-US" altLang="zh-CN" dirty="0"/>
              <a:t> Zhang 116010301 (Jesse)  Zheng Wang 116010232 (</a:t>
            </a:r>
            <a:r>
              <a:rPr lang="en-US" altLang="zh-CN" dirty="0" err="1"/>
              <a:t>Lefe</a:t>
            </a:r>
            <a:r>
              <a:rPr lang="en-US" altLang="zh-CN" dirty="0"/>
              <a:t>)</a:t>
            </a:r>
          </a:p>
          <a:p>
            <a:pPr algn="l"/>
            <a:r>
              <a:rPr lang="en-US" altLang="zh-CN" dirty="0" err="1"/>
              <a:t>Haoyu</a:t>
            </a:r>
            <a:r>
              <a:rPr lang="en-US" altLang="zh-CN" dirty="0"/>
              <a:t> Wu 116010236 (Matt)	     </a:t>
            </a:r>
            <a:r>
              <a:rPr lang="en-US" altLang="zh-CN" dirty="0" err="1"/>
              <a:t>Ziyuan</a:t>
            </a:r>
            <a:r>
              <a:rPr lang="en-US" altLang="zh-CN" dirty="0"/>
              <a:t> Cheng 116010025 (Jermaine)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C10CC5-625C-4DC1-B9B0-646E4C7B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8115" y="3013626"/>
            <a:ext cx="5654180" cy="318007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B4442CA-3C03-4918-80B8-183E38E7159F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7174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649414" y="3418308"/>
            <a:ext cx="6893169" cy="940627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Web Crawler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DE2537-91DB-4B1E-9341-9089AAA051DA}"/>
              </a:ext>
            </a:extLst>
          </p:cNvPr>
          <p:cNvSpPr txBox="1"/>
          <p:nvPr/>
        </p:nvSpPr>
        <p:spPr>
          <a:xfrm>
            <a:off x="5765998" y="5453876"/>
            <a:ext cx="660003" cy="77075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2931088-25A2-4F8A-B624-2F66F7AD34DE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213757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103B85-6BFA-4F5A-9C30-0D4FF8B8B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Web Crawler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47F7A1-9782-4707-997D-3E0F1368FB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622"/>
          <a:stretch/>
        </p:blipFill>
        <p:spPr>
          <a:xfrm>
            <a:off x="669923" y="2790348"/>
            <a:ext cx="2870112" cy="2695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B332DF-7FE0-4DD1-9F85-3E32ACD4C8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97"/>
          <a:stretch/>
        </p:blipFill>
        <p:spPr>
          <a:xfrm>
            <a:off x="7783830" y="1294923"/>
            <a:ext cx="3736657" cy="43719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33CB8A-7339-473D-903F-C5A35020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313971"/>
            <a:ext cx="2105025" cy="390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05C096A-DB5F-48DB-A8BF-E29095CD8C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59" y="1784740"/>
            <a:ext cx="4419600" cy="361950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7CDDC908-D6F3-46BE-9D6F-3ECBDB683468}"/>
              </a:ext>
            </a:extLst>
          </p:cNvPr>
          <p:cNvCxnSpPr>
            <a:cxnSpLocks/>
          </p:cNvCxnSpPr>
          <p:nvPr/>
        </p:nvCxnSpPr>
        <p:spPr>
          <a:xfrm flipV="1">
            <a:off x="1983420" y="2130621"/>
            <a:ext cx="0" cy="659727"/>
          </a:xfrm>
          <a:prstGeom prst="straightConnector1">
            <a:avLst/>
          </a:prstGeom>
          <a:ln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08732DA0-A975-4ED4-98CB-990C4D708520}"/>
              </a:ext>
            </a:extLst>
          </p:cNvPr>
          <p:cNvCxnSpPr>
            <a:stCxn id="8" idx="3"/>
          </p:cNvCxnSpPr>
          <p:nvPr/>
        </p:nvCxnSpPr>
        <p:spPr>
          <a:xfrm>
            <a:off x="5471159" y="1965715"/>
            <a:ext cx="2312671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10990D1-4FDE-44F1-9911-9DEFC1667731}"/>
              </a:ext>
            </a:extLst>
          </p:cNvPr>
          <p:cNvSpPr txBox="1"/>
          <p:nvPr/>
        </p:nvSpPr>
        <p:spPr>
          <a:xfrm>
            <a:off x="5772157" y="1287847"/>
            <a:ext cx="20116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</a:t>
            </a:r>
          </a:p>
          <a:p>
            <a:r>
              <a:rPr lang="en-US" altLang="zh-CN" dirty="0"/>
              <a:t>Preprocessing</a:t>
            </a:r>
          </a:p>
          <a:p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4E80006-1CE8-4961-803E-CB01010D5E16}"/>
              </a:ext>
            </a:extLst>
          </p:cNvPr>
          <p:cNvSpPr txBox="1"/>
          <p:nvPr/>
        </p:nvSpPr>
        <p:spPr>
          <a:xfrm>
            <a:off x="2007226" y="2329410"/>
            <a:ext cx="1816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Crawler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6CBA50-3A7C-4FC0-973D-FCE829FB9F4F}"/>
              </a:ext>
            </a:extLst>
          </p:cNvPr>
          <p:cNvSpPr txBox="1"/>
          <p:nvPr/>
        </p:nvSpPr>
        <p:spPr>
          <a:xfrm>
            <a:off x="669923" y="5563995"/>
            <a:ext cx="3153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Open </a:t>
            </a:r>
            <a:r>
              <a:rPr lang="en-US" altLang="zh-CN" dirty="0" err="1"/>
              <a:t>Dota</a:t>
            </a:r>
            <a:r>
              <a:rPr lang="en-US" altLang="zh-CN" dirty="0"/>
              <a:t> Database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ED5275CD-2E5B-4E13-93EC-EE93778F5D7E}"/>
              </a:ext>
            </a:extLst>
          </p:cNvPr>
          <p:cNvCxnSpPr>
            <a:cxnSpLocks/>
            <a:stCxn id="6" idx="1"/>
          </p:cNvCxnSpPr>
          <p:nvPr/>
        </p:nvCxnSpPr>
        <p:spPr>
          <a:xfrm flipH="1">
            <a:off x="6096000" y="3480911"/>
            <a:ext cx="1687830" cy="0"/>
          </a:xfrm>
          <a:prstGeom prst="straightConnector1">
            <a:avLst/>
          </a:prstGeom>
          <a:ln>
            <a:tailEnd type="triangle"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D211B20-04AE-4AFC-AB2E-D569644CDB84}"/>
              </a:ext>
            </a:extLst>
          </p:cNvPr>
          <p:cNvSpPr txBox="1"/>
          <p:nvPr/>
        </p:nvSpPr>
        <p:spPr>
          <a:xfrm>
            <a:off x="4408171" y="3296245"/>
            <a:ext cx="1687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Database: Win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0C3A97-C4AB-41D4-A3E8-9C105A13C55C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6522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6F905-6A63-45B7-863C-B1E8A2F6C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Web Crawler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6FE6E1-8585-42E5-B694-215FC087F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12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3A0FFC-AA2A-4302-AFED-4FF7330A5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446" y="1148891"/>
            <a:ext cx="6290721" cy="25642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8E32645-617A-4E33-BD71-D6F81913E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3475419"/>
            <a:ext cx="1720579" cy="71576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A0C60B4-9070-4FDE-A144-F978395BA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446" y="3848103"/>
            <a:ext cx="8391525" cy="249555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A319DD-5F96-4B1D-AEEB-0EB9A9B18263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77926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649414" y="3418308"/>
            <a:ext cx="6893169" cy="940627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Data Summary &amp; Prediction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DE2537-91DB-4B1E-9341-9089AAA051DA}"/>
              </a:ext>
            </a:extLst>
          </p:cNvPr>
          <p:cNvSpPr txBox="1"/>
          <p:nvPr/>
        </p:nvSpPr>
        <p:spPr>
          <a:xfrm>
            <a:off x="5765998" y="5453876"/>
            <a:ext cx="660003" cy="77075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AC956B3-CF9D-4DB7-9204-DB6D6B16E2B8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34267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 Summary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14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4F820D-E1DF-4C31-A277-414C25EA90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3" y="1290949"/>
            <a:ext cx="10889797" cy="39439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A189150-DBED-41F4-8A8D-E7DA4D5D17C8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965468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 Summary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15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0A6DFC7-544F-4EE9-914B-0D045F22A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03" y="1256659"/>
            <a:ext cx="10867512" cy="39204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50420D-4BC2-4714-BF87-799EF47AC9E9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6514483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 Summary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16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0B8629-5AD6-4699-928C-F07FE7686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1227772"/>
            <a:ext cx="10896413" cy="39157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88588CC-CE14-49C6-8EBA-F4A4B1979099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192624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 Summary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A9C5557-82DC-4EA9-8DAE-E0C5EDED5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91" y="1428750"/>
            <a:ext cx="10849715" cy="39662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45DC68-956A-419B-B469-D7FC33D84730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2571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 Prediction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430FFC-DEA8-4C2F-A53B-16CD5AD281F3}"/>
              </a:ext>
            </a:extLst>
          </p:cNvPr>
          <p:cNvSpPr txBox="1"/>
          <p:nvPr/>
        </p:nvSpPr>
        <p:spPr>
          <a:xfrm>
            <a:off x="669923" y="1269365"/>
            <a:ext cx="1015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Better prediction of </a:t>
            </a:r>
            <a:r>
              <a:rPr lang="en-US" altLang="zh-CN" b="1" dirty="0"/>
              <a:t>Radiant Experience array </a:t>
            </a:r>
            <a:r>
              <a:rPr lang="en-US" altLang="zh-CN" dirty="0"/>
              <a:t>using predicted Radiant Gold array as input 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AB59A28-ABC8-41F1-A983-D083E630FC03}"/>
              </a:ext>
            </a:extLst>
          </p:cNvPr>
          <p:cNvSpPr/>
          <p:nvPr/>
        </p:nvSpPr>
        <p:spPr>
          <a:xfrm>
            <a:off x="1232263" y="1638697"/>
            <a:ext cx="102882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Array of the Radiant </a:t>
            </a:r>
            <a:r>
              <a:rPr lang="en-US" altLang="zh-CN" sz="1600" dirty="0"/>
              <a:t>experience (</a:t>
            </a:r>
            <a:r>
              <a:rPr lang="en-US" altLang="zh-CN" sz="1600" dirty="0" err="1"/>
              <a:t>xp</a:t>
            </a:r>
            <a:r>
              <a:rPr lang="en-US" altLang="zh-CN" sz="1600" dirty="0"/>
              <a:t>)</a:t>
            </a:r>
            <a:r>
              <a:rPr lang="zh-CN" altLang="en-US" sz="1600" dirty="0"/>
              <a:t> advantage at each minute in the game. </a:t>
            </a:r>
            <a:endParaRPr lang="en-US" altLang="zh-CN" sz="1600" dirty="0"/>
          </a:p>
          <a:p>
            <a:r>
              <a:rPr lang="zh-CN" altLang="en-US" sz="1600" dirty="0"/>
              <a:t>A negative number means that Radiant is behind, and thus it is their gold disadvantage.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FDB6B34-9F8E-49F7-9E0B-A9C2E9143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3" y="2248694"/>
            <a:ext cx="10850563" cy="4088141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6E166C4-5982-47FA-87AA-395113199F92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4563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 Prediction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19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49F44D45-7D11-4195-86D4-E46355CA8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4" y="3686490"/>
            <a:ext cx="8199756" cy="2888776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6430FFC-DEA8-4C2F-A53B-16CD5AD281F3}"/>
              </a:ext>
            </a:extLst>
          </p:cNvPr>
          <p:cNvSpPr txBox="1"/>
          <p:nvPr/>
        </p:nvSpPr>
        <p:spPr>
          <a:xfrm>
            <a:off x="669924" y="1269365"/>
            <a:ext cx="542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Better prediction of </a:t>
            </a:r>
            <a:r>
              <a:rPr lang="en-US" altLang="zh-CN" b="1" dirty="0"/>
              <a:t>Radiant Experience array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160624-7AE9-457F-855C-81BF734EB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690907"/>
            <a:ext cx="6745841" cy="194337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6DEEF1-B86C-4C8E-8419-B453D18F0845}"/>
              </a:ext>
            </a:extLst>
          </p:cNvPr>
          <p:cNvSpPr txBox="1"/>
          <p:nvPr/>
        </p:nvSpPr>
        <p:spPr>
          <a:xfrm>
            <a:off x="7733211" y="2259874"/>
            <a:ext cx="211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Normalization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EF73E7D-786B-44E9-B68A-43F7945565DC}"/>
              </a:ext>
            </a:extLst>
          </p:cNvPr>
          <p:cNvSpPr txBox="1"/>
          <p:nvPr/>
        </p:nvSpPr>
        <p:spPr>
          <a:xfrm>
            <a:off x="9013371" y="4998513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Seq-Seq Neural Network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57AE8A8-6AB0-45F5-9DE0-196E573D9D11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3649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5f7104f9-89a6-455b-9af1-50e23fb9530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7B596B12-6BDC-4DB8-A569-8218A03B1709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592467" y="1273602"/>
            <a:ext cx="9800623" cy="3307995"/>
            <a:chOff x="1596082" y="1273602"/>
            <a:chExt cx="9800623" cy="3307995"/>
          </a:xfrm>
        </p:grpSpPr>
        <p:sp>
          <p:nvSpPr>
            <p:cNvPr id="3" name="íŝḷïḍè">
              <a:extLst>
                <a:ext uri="{FF2B5EF4-FFF2-40B4-BE49-F238E27FC236}">
                  <a16:creationId xmlns:a16="http://schemas.microsoft.com/office/drawing/2014/main" id="{F58DEBCD-54BB-4525-BA44-78E006920C42}"/>
                </a:ext>
              </a:extLst>
            </p:cNvPr>
            <p:cNvSpPr txBox="1"/>
            <p:nvPr/>
          </p:nvSpPr>
          <p:spPr>
            <a:xfrm>
              <a:off x="4536146" y="1273602"/>
              <a:ext cx="3119708" cy="710067"/>
            </a:xfrm>
            <a:prstGeom prst="rect">
              <a:avLst/>
            </a:prstGeom>
            <a:noFill/>
          </p:spPr>
          <p:txBody>
            <a:bodyPr wrap="none" lIns="90000" tIns="46800" rIns="90000" bIns="46800">
              <a:normAutofit/>
            </a:bodyPr>
            <a:lstStyle/>
            <a:p>
              <a:pPr algn="ctr"/>
              <a:r>
                <a:rPr lang="en-US" altLang="zh-CN" sz="4000" b="1" dirty="0">
                  <a:solidFill>
                    <a:schemeClr val="tx2"/>
                  </a:solidFill>
                </a:rPr>
                <a:t>contents</a:t>
              </a:r>
              <a:endParaRPr lang="zh-CN" altLang="en-US" sz="4000" b="1" dirty="0">
                <a:solidFill>
                  <a:schemeClr val="tx2"/>
                </a:solidFill>
              </a:endParaRPr>
            </a:p>
          </p:txBody>
        </p:sp>
        <p:sp>
          <p:nvSpPr>
            <p:cNvPr id="4" name="íṡḷîde">
              <a:extLst>
                <a:ext uri="{FF2B5EF4-FFF2-40B4-BE49-F238E27FC236}">
                  <a16:creationId xmlns:a16="http://schemas.microsoft.com/office/drawing/2014/main" id="{4B2AA500-BFCA-4D1B-9077-C1175F3BD796}"/>
                </a:ext>
              </a:extLst>
            </p:cNvPr>
            <p:cNvSpPr/>
            <p:nvPr/>
          </p:nvSpPr>
          <p:spPr bwMode="auto">
            <a:xfrm>
              <a:off x="2220916" y="3429000"/>
              <a:ext cx="1116124" cy="648072"/>
            </a:xfrm>
            <a:prstGeom prst="rect">
              <a:avLst/>
            </a:prstGeom>
            <a:solidFill>
              <a:schemeClr val="accent1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6" name="íṥḷíďê">
              <a:extLst>
                <a:ext uri="{FF2B5EF4-FFF2-40B4-BE49-F238E27FC236}">
                  <a16:creationId xmlns:a16="http://schemas.microsoft.com/office/drawing/2014/main" id="{525E287D-92DD-4A2E-9700-5D906CD98D4C}"/>
                </a:ext>
              </a:extLst>
            </p:cNvPr>
            <p:cNvSpPr txBox="1"/>
            <p:nvPr/>
          </p:nvSpPr>
          <p:spPr bwMode="auto">
            <a:xfrm>
              <a:off x="1596082" y="4193999"/>
              <a:ext cx="2365791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Database Design</a:t>
              </a:r>
            </a:p>
          </p:txBody>
        </p:sp>
        <p:sp>
          <p:nvSpPr>
            <p:cNvPr id="7" name="îṣlíḓé">
              <a:extLst>
                <a:ext uri="{FF2B5EF4-FFF2-40B4-BE49-F238E27FC236}">
                  <a16:creationId xmlns:a16="http://schemas.microsoft.com/office/drawing/2014/main" id="{5261CEEE-2302-4420-A52B-85C43151E5EC}"/>
                </a:ext>
              </a:extLst>
            </p:cNvPr>
            <p:cNvSpPr/>
            <p:nvPr/>
          </p:nvSpPr>
          <p:spPr bwMode="auto">
            <a:xfrm>
              <a:off x="6037522" y="3418798"/>
              <a:ext cx="1116124" cy="648072"/>
            </a:xfrm>
            <a:prstGeom prst="rect">
              <a:avLst/>
            </a:prstGeom>
            <a:solidFill>
              <a:schemeClr val="accent3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9" name="ïS1ïḑé">
              <a:extLst>
                <a:ext uri="{FF2B5EF4-FFF2-40B4-BE49-F238E27FC236}">
                  <a16:creationId xmlns:a16="http://schemas.microsoft.com/office/drawing/2014/main" id="{F960A61A-2EC6-4727-861D-807A78793397}"/>
                </a:ext>
              </a:extLst>
            </p:cNvPr>
            <p:cNvSpPr txBox="1"/>
            <p:nvPr/>
          </p:nvSpPr>
          <p:spPr bwMode="auto">
            <a:xfrm>
              <a:off x="5508277" y="419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Web Crawler</a:t>
              </a:r>
              <a:endParaRPr lang="en-US" altLang="zh-CN" sz="1800" b="1" dirty="0"/>
            </a:p>
          </p:txBody>
        </p:sp>
        <p:sp>
          <p:nvSpPr>
            <p:cNvPr id="10" name="iṣ1îdè">
              <a:extLst>
                <a:ext uri="{FF2B5EF4-FFF2-40B4-BE49-F238E27FC236}">
                  <a16:creationId xmlns:a16="http://schemas.microsoft.com/office/drawing/2014/main" id="{54F813F5-CB80-45DF-A970-818EF4BF3D36}"/>
                </a:ext>
              </a:extLst>
            </p:cNvPr>
            <p:cNvSpPr/>
            <p:nvPr/>
          </p:nvSpPr>
          <p:spPr bwMode="auto">
            <a:xfrm>
              <a:off x="9784612" y="3418798"/>
              <a:ext cx="1116124" cy="648072"/>
            </a:xfrm>
            <a:prstGeom prst="rect">
              <a:avLst/>
            </a:prstGeom>
            <a:solidFill>
              <a:schemeClr val="accent5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05</a:t>
              </a:r>
            </a:p>
          </p:txBody>
        </p:sp>
        <p:sp>
          <p:nvSpPr>
            <p:cNvPr id="12" name="îsḷidê">
              <a:extLst>
                <a:ext uri="{FF2B5EF4-FFF2-40B4-BE49-F238E27FC236}">
                  <a16:creationId xmlns:a16="http://schemas.microsoft.com/office/drawing/2014/main" id="{7FBCA8B2-700F-464E-8CBE-768E5C5A81FC}"/>
                </a:ext>
              </a:extLst>
            </p:cNvPr>
            <p:cNvSpPr txBox="1"/>
            <p:nvPr/>
          </p:nvSpPr>
          <p:spPr bwMode="auto">
            <a:xfrm>
              <a:off x="9288642" y="4194000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Wining Rate &amp; Anti-Method</a:t>
              </a:r>
              <a:endParaRPr lang="en-US" altLang="zh-CN" sz="1800" b="1" dirty="0"/>
            </a:p>
          </p:txBody>
        </p:sp>
        <p:sp>
          <p:nvSpPr>
            <p:cNvPr id="13" name="ïšļiḍe">
              <a:extLst>
                <a:ext uri="{FF2B5EF4-FFF2-40B4-BE49-F238E27FC236}">
                  <a16:creationId xmlns:a16="http://schemas.microsoft.com/office/drawing/2014/main" id="{3FD32C0E-A2FB-488B-B919-A27067CD725B}"/>
                </a:ext>
              </a:extLst>
            </p:cNvPr>
            <p:cNvSpPr/>
            <p:nvPr/>
          </p:nvSpPr>
          <p:spPr bwMode="auto">
            <a:xfrm>
              <a:off x="4392153" y="2132856"/>
              <a:ext cx="1116124" cy="648072"/>
            </a:xfrm>
            <a:prstGeom prst="rect">
              <a:avLst/>
            </a:prstGeom>
            <a:solidFill>
              <a:schemeClr val="accent2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15" name="íṡḻïḋè">
              <a:extLst>
                <a:ext uri="{FF2B5EF4-FFF2-40B4-BE49-F238E27FC236}">
                  <a16:creationId xmlns:a16="http://schemas.microsoft.com/office/drawing/2014/main" id="{4E55457D-1E51-47AE-AC09-06C87FFEAA18}"/>
                </a:ext>
              </a:extLst>
            </p:cNvPr>
            <p:cNvSpPr txBox="1"/>
            <p:nvPr/>
          </p:nvSpPr>
          <p:spPr bwMode="auto">
            <a:xfrm>
              <a:off x="3896183" y="2904849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Website Design</a:t>
              </a:r>
            </a:p>
          </p:txBody>
        </p:sp>
        <p:sp>
          <p:nvSpPr>
            <p:cNvPr id="16" name="î$ļïďe">
              <a:extLst>
                <a:ext uri="{FF2B5EF4-FFF2-40B4-BE49-F238E27FC236}">
                  <a16:creationId xmlns:a16="http://schemas.microsoft.com/office/drawing/2014/main" id="{DCDAE7B4-1750-45AF-869F-4A599175D296}"/>
                </a:ext>
              </a:extLst>
            </p:cNvPr>
            <p:cNvSpPr/>
            <p:nvPr/>
          </p:nvSpPr>
          <p:spPr bwMode="auto">
            <a:xfrm>
              <a:off x="7981782" y="2132856"/>
              <a:ext cx="1116124" cy="648072"/>
            </a:xfrm>
            <a:prstGeom prst="rect">
              <a:avLst/>
            </a:prstGeom>
            <a:solidFill>
              <a:schemeClr val="accent4">
                <a:lumMod val="100000"/>
              </a:schemeClr>
            </a:solidFill>
            <a:ln w="19050">
              <a:noFill/>
              <a:round/>
              <a:headEnd/>
              <a:tailEnd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18" name="îšḻiďé">
              <a:extLst>
                <a:ext uri="{FF2B5EF4-FFF2-40B4-BE49-F238E27FC236}">
                  <a16:creationId xmlns:a16="http://schemas.microsoft.com/office/drawing/2014/main" id="{E0D9C4F6-942E-45FD-8235-866EE2952564}"/>
                </a:ext>
              </a:extLst>
            </p:cNvPr>
            <p:cNvSpPr txBox="1"/>
            <p:nvPr/>
          </p:nvSpPr>
          <p:spPr bwMode="auto">
            <a:xfrm>
              <a:off x="7485812" y="2906077"/>
              <a:ext cx="2108063" cy="3875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 dirty="0"/>
                <a:t>Data Summary &amp; Prediction</a:t>
              </a:r>
              <a:endParaRPr lang="en-US" altLang="zh-CN" sz="1800" b="1" dirty="0"/>
            </a:p>
          </p:txBody>
        </p:sp>
      </p:grpSp>
      <p:sp>
        <p:nvSpPr>
          <p:cNvPr id="17" name="î$ļïďe">
            <a:extLst>
              <a:ext uri="{FF2B5EF4-FFF2-40B4-BE49-F238E27FC236}">
                <a16:creationId xmlns:a16="http://schemas.microsoft.com/office/drawing/2014/main" id="{28B924A2-CAC2-4714-B2A9-A14F9E7F6E97}"/>
              </a:ext>
            </a:extLst>
          </p:cNvPr>
          <p:cNvSpPr/>
          <p:nvPr/>
        </p:nvSpPr>
        <p:spPr bwMode="auto">
          <a:xfrm>
            <a:off x="798910" y="2132856"/>
            <a:ext cx="1116124" cy="648072"/>
          </a:xfrm>
          <a:prstGeom prst="rect">
            <a:avLst/>
          </a:prstGeom>
          <a:solidFill>
            <a:schemeClr val="accent4">
              <a:lumMod val="100000"/>
            </a:schemeClr>
          </a:solidFill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ctr" anchorCtr="1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zh-CN" sz="2800" dirty="0">
                <a:solidFill>
                  <a:schemeClr val="bg1">
                    <a:lumMod val="100000"/>
                  </a:schemeClr>
                </a:solidFill>
                <a:latin typeface="Impact" panose="020B0806030902050204" pitchFamily="34" charset="0"/>
              </a:rPr>
              <a:t>00</a:t>
            </a:r>
          </a:p>
        </p:txBody>
      </p:sp>
      <p:sp>
        <p:nvSpPr>
          <p:cNvPr id="19" name="íṥḷíďê">
            <a:extLst>
              <a:ext uri="{FF2B5EF4-FFF2-40B4-BE49-F238E27FC236}">
                <a16:creationId xmlns:a16="http://schemas.microsoft.com/office/drawing/2014/main" id="{EA5F6BEC-DB97-453B-BDE3-7CF699B1387D}"/>
              </a:ext>
            </a:extLst>
          </p:cNvPr>
          <p:cNvSpPr txBox="1"/>
          <p:nvPr/>
        </p:nvSpPr>
        <p:spPr bwMode="auto">
          <a:xfrm>
            <a:off x="244635" y="2904849"/>
            <a:ext cx="2365791" cy="387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 anchor="b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 dirty="0"/>
              <a:t>Introduction</a:t>
            </a:r>
            <a:endParaRPr lang="en-US" altLang="zh-CN" sz="18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A7E845F-04A4-4125-AEE3-540A83CE9835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59062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333537" y="3407822"/>
            <a:ext cx="7524923" cy="996398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Wining Rate &amp; </a:t>
            </a:r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Anti-Method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DE2537-91DB-4B1E-9341-9089AAA051DA}"/>
              </a:ext>
            </a:extLst>
          </p:cNvPr>
          <p:cNvSpPr txBox="1"/>
          <p:nvPr/>
        </p:nvSpPr>
        <p:spPr>
          <a:xfrm>
            <a:off x="5765998" y="5453876"/>
            <a:ext cx="660003" cy="77075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05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CBFD24A-8EE8-4D6C-9C5A-DF4EB99D55A8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4507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(Wining Rate)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53DF61C-3E78-40F6-B943-29AAE083AA58}"/>
              </a:ext>
            </a:extLst>
          </p:cNvPr>
          <p:cNvSpPr txBox="1"/>
          <p:nvPr/>
        </p:nvSpPr>
        <p:spPr>
          <a:xfrm>
            <a:off x="1149836" y="1772813"/>
            <a:ext cx="1015918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Get the win rate for </a:t>
            </a:r>
            <a:r>
              <a:rPr lang="en-US" altLang="zh-CN" b="1" dirty="0"/>
              <a:t>a hero </a:t>
            </a:r>
            <a:r>
              <a:rPr lang="en-US" altLang="zh-CN" dirty="0"/>
              <a:t>with </a:t>
            </a:r>
            <a:r>
              <a:rPr lang="en-US" altLang="zh-CN" b="1" dirty="0"/>
              <a:t>another hero</a:t>
            </a:r>
            <a:r>
              <a:rPr lang="en-US" altLang="zh-CN" dirty="0"/>
              <a:t>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 Get the win rate for </a:t>
            </a:r>
            <a:r>
              <a:rPr lang="en-US" altLang="zh-CN" b="1" dirty="0"/>
              <a:t>a hero </a:t>
            </a:r>
            <a:r>
              <a:rPr lang="en-US" altLang="zh-CN" dirty="0"/>
              <a:t>with </a:t>
            </a:r>
            <a:r>
              <a:rPr lang="en-US" altLang="zh-CN" b="1" dirty="0"/>
              <a:t>a team</a:t>
            </a:r>
            <a:r>
              <a:rPr lang="en-US" altLang="zh-CN" dirty="0"/>
              <a:t>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 Get the win rate for </a:t>
            </a:r>
            <a:r>
              <a:rPr lang="en-US" altLang="zh-CN" b="1" dirty="0"/>
              <a:t>the two teams</a:t>
            </a:r>
            <a:r>
              <a:rPr lang="en-US" altLang="zh-CN" dirty="0"/>
              <a:t>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  Repeat the operation in the next five time interval.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4A8331-4F46-495E-BD53-C09D7AE6A082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54203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(Wining Rate)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7A4661-5B45-4F6F-A712-677082FC25C9}"/>
              </a:ext>
            </a:extLst>
          </p:cNvPr>
          <p:cNvSpPr txBox="1"/>
          <p:nvPr/>
        </p:nvSpPr>
        <p:spPr>
          <a:xfrm>
            <a:off x="1300294" y="1753299"/>
            <a:ext cx="635885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total_match</a:t>
            </a:r>
            <a:r>
              <a:rPr lang="en-US" altLang="zh-CN" dirty="0"/>
              <a:t> = all professional matches that hero A and hero B fight as enemy (in the required tine interval)</a:t>
            </a:r>
          </a:p>
          <a:p>
            <a:endParaRPr lang="en-US" altLang="zh-CN" dirty="0"/>
          </a:p>
          <a:p>
            <a:r>
              <a:rPr lang="en-US" altLang="zh-CN" dirty="0" err="1"/>
              <a:t>total_win</a:t>
            </a:r>
            <a:r>
              <a:rPr lang="en-US" altLang="zh-CN" dirty="0"/>
              <a:t> = the amount  of matches that A wins in </a:t>
            </a:r>
            <a:r>
              <a:rPr lang="en-US" altLang="zh-CN" dirty="0" err="1"/>
              <a:t>total_match</a:t>
            </a:r>
            <a:r>
              <a:rPr lang="en-US" altLang="zh-CN" dirty="0"/>
              <a:t>;</a:t>
            </a:r>
          </a:p>
          <a:p>
            <a:endParaRPr lang="en-US" altLang="zh-CN" dirty="0"/>
          </a:p>
          <a:p>
            <a:r>
              <a:rPr lang="en-US" altLang="zh-CN" dirty="0"/>
              <a:t>basic winning rate = </a:t>
            </a:r>
            <a:r>
              <a:rPr lang="en-US" altLang="zh-CN" dirty="0" err="1"/>
              <a:t>total_win</a:t>
            </a:r>
            <a:r>
              <a:rPr lang="en-US" altLang="zh-CN" dirty="0"/>
              <a:t>/</a:t>
            </a:r>
            <a:r>
              <a:rPr lang="en-US" altLang="zh-CN" dirty="0" err="1"/>
              <a:t>total_match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ACB4030-5EB7-4D4B-B44A-4AE4EE5FC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94" y="3964576"/>
            <a:ext cx="9097138" cy="24822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BC7093-ADEC-4AF9-A3DA-B88F6D6156AD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99499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(Wining Rate)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3721A5-CB42-4DC5-A332-79607D49239C}"/>
              </a:ext>
            </a:extLst>
          </p:cNvPr>
          <p:cNvSpPr txBox="1"/>
          <p:nvPr/>
        </p:nvSpPr>
        <p:spPr>
          <a:xfrm>
            <a:off x="669923" y="1269365"/>
            <a:ext cx="1015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93C9FB-8228-4EDC-B852-49BB4839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64" y="3578656"/>
            <a:ext cx="7781925" cy="809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502C3F-E593-4143-8727-1BCDC17C1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264" y="4675104"/>
            <a:ext cx="8372475" cy="190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E06E7CC-1F14-474A-A0D5-716AAB27B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2264" y="1340923"/>
            <a:ext cx="5381625" cy="4095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8DE4D7-E213-4893-A1A7-64268F260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4110" y="1888780"/>
            <a:ext cx="9557855" cy="140305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C89DCEB-5AE9-4D2C-9452-6E14DD7F25E2}"/>
              </a:ext>
            </a:extLst>
          </p:cNvPr>
          <p:cNvSpPr txBox="1"/>
          <p:nvPr/>
        </p:nvSpPr>
        <p:spPr>
          <a:xfrm>
            <a:off x="218114" y="1340923"/>
            <a:ext cx="64595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2,3: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4: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C89D17-AA48-4929-B4F4-007A682D6F1D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272188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(Anti-Method)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3721A5-CB42-4DC5-A332-79607D49239C}"/>
              </a:ext>
            </a:extLst>
          </p:cNvPr>
          <p:cNvSpPr txBox="1"/>
          <p:nvPr/>
        </p:nvSpPr>
        <p:spPr>
          <a:xfrm>
            <a:off x="669923" y="1269365"/>
            <a:ext cx="1015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1B5BA6A-A111-400F-AC80-33ED476A74A3}"/>
              </a:ext>
            </a:extLst>
          </p:cNvPr>
          <p:cNvSpPr txBox="1"/>
          <p:nvPr/>
        </p:nvSpPr>
        <p:spPr>
          <a:xfrm>
            <a:off x="1149836" y="1772813"/>
            <a:ext cx="1015918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/>
              <a:t>Create a </a:t>
            </a:r>
            <a:r>
              <a:rPr lang="en-US" altLang="zh-CN" b="1" dirty="0"/>
              <a:t>view</a:t>
            </a:r>
            <a:r>
              <a:rPr lang="en-US" altLang="zh-CN" dirty="0"/>
              <a:t> about heroes rate like what “wining rate” does.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 Get </a:t>
            </a:r>
            <a:r>
              <a:rPr lang="en-US" altLang="zh-CN" b="1" dirty="0"/>
              <a:t>the top five heroes </a:t>
            </a:r>
            <a:r>
              <a:rPr lang="en-US" altLang="zh-CN" dirty="0"/>
              <a:t>for every target hero.</a:t>
            </a:r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 Return </a:t>
            </a:r>
            <a:r>
              <a:rPr lang="en-US" altLang="zh-CN" b="1" dirty="0"/>
              <a:t>the best anti-team </a:t>
            </a:r>
            <a:r>
              <a:rPr lang="en-US" altLang="zh-CN" dirty="0"/>
              <a:t>and the </a:t>
            </a:r>
            <a:r>
              <a:rPr lang="en-US" altLang="zh-CN" b="1" dirty="0"/>
              <a:t>“wining rate”.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36B1F40-8E43-4594-9898-B246FE84D9B8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906255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E6D4F-0741-40F8-A095-11EFF3FAF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Implementation (Anti-Method)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6E74E9B-35BF-40D1-B7A7-311B0252D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C3721A5-CB42-4DC5-A332-79607D49239C}"/>
              </a:ext>
            </a:extLst>
          </p:cNvPr>
          <p:cNvSpPr txBox="1"/>
          <p:nvPr/>
        </p:nvSpPr>
        <p:spPr>
          <a:xfrm>
            <a:off x="669923" y="1269365"/>
            <a:ext cx="101591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77E3B1-51D8-4E93-94B8-523753921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4620" y="1638697"/>
            <a:ext cx="3652116" cy="33035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456A4A-3773-44A9-8FFD-ED14CEAA9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798" y="3951794"/>
            <a:ext cx="4286250" cy="8477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670ECAA-2CCE-45DC-BAEA-17A20CD5A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798" y="1638697"/>
            <a:ext cx="3600450" cy="1828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23759F2-A390-412E-998F-077215DCC95A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863987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93D4C-678E-4569-98DD-F7B5F9710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1FA3C8-7A50-44F7-A77C-52771BED6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26</a:t>
            </a:fld>
            <a:endParaRPr lang="zh-CN" altLang="en-US"/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01B52B21-160D-42BD-A3C1-363079CCB9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0219932"/>
              </p:ext>
            </p:extLst>
          </p:nvPr>
        </p:nvGraphicFramePr>
        <p:xfrm>
          <a:off x="789775" y="1101885"/>
          <a:ext cx="10619254" cy="5651281"/>
        </p:xfrm>
        <a:graphic>
          <a:graphicData uri="http://schemas.openxmlformats.org/drawingml/2006/table">
            <a:tbl>
              <a:tblPr firstRow="1" firstCol="1" bandCol="1">
                <a:tableStyleId>{5C22544A-7EE6-4342-B048-85BDC9FD1C3A}</a:tableStyleId>
              </a:tblPr>
              <a:tblGrid>
                <a:gridCol w="1191678">
                  <a:extLst>
                    <a:ext uri="{9D8B030D-6E8A-4147-A177-3AD203B41FA5}">
                      <a16:colId xmlns:a16="http://schemas.microsoft.com/office/drawing/2014/main" val="1417611924"/>
                    </a:ext>
                  </a:extLst>
                </a:gridCol>
                <a:gridCol w="3135992">
                  <a:extLst>
                    <a:ext uri="{9D8B030D-6E8A-4147-A177-3AD203B41FA5}">
                      <a16:colId xmlns:a16="http://schemas.microsoft.com/office/drawing/2014/main" val="1305551137"/>
                    </a:ext>
                  </a:extLst>
                </a:gridCol>
                <a:gridCol w="5021166">
                  <a:extLst>
                    <a:ext uri="{9D8B030D-6E8A-4147-A177-3AD203B41FA5}">
                      <a16:colId xmlns:a16="http://schemas.microsoft.com/office/drawing/2014/main" val="3948085880"/>
                    </a:ext>
                  </a:extLst>
                </a:gridCol>
                <a:gridCol w="1270418">
                  <a:extLst>
                    <a:ext uri="{9D8B030D-6E8A-4147-A177-3AD203B41FA5}">
                      <a16:colId xmlns:a16="http://schemas.microsoft.com/office/drawing/2014/main" val="1552307624"/>
                    </a:ext>
                  </a:extLst>
                </a:gridCol>
              </a:tblGrid>
              <a:tr h="636943"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Work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Explanation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Who are in charge?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(in no particular order)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extLst>
                  <a:ext uri="{0D108BD9-81ED-4DB2-BD59-A6C34878D82A}">
                    <a16:rowId xmlns:a16="http://schemas.microsoft.com/office/drawing/2014/main" val="1683303068"/>
                  </a:ext>
                </a:extLst>
              </a:tr>
              <a:tr h="5700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Regular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Database design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Zheng Wang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extLst>
                  <a:ext uri="{0D108BD9-81ED-4DB2-BD59-A6C34878D82A}">
                    <a16:rowId xmlns:a16="http://schemas.microsoft.com/office/drawing/2014/main" val="159044498"/>
                  </a:ext>
                </a:extLst>
              </a:tr>
              <a:tr h="66210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Regular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Website design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extLst>
                  <a:ext uri="{0D108BD9-81ED-4DB2-BD59-A6C34878D82A}">
                    <a16:rowId xmlns:a16="http://schemas.microsoft.com/office/drawing/2014/main" val="2813948195"/>
                  </a:ext>
                </a:extLst>
              </a:tr>
              <a:tr h="515203">
                <a:tc>
                  <a:txBody>
                    <a:bodyPr/>
                    <a:lstStyle/>
                    <a:p>
                      <a:pPr marL="0" marR="0" lvl="0" indent="0" algn="l" defTabSz="914354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000" u="none" strike="noStrike" dirty="0">
                          <a:effectLst/>
                        </a:rPr>
                        <a:t>Regular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Data Collection</a:t>
                      </a: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Using </a:t>
                      </a:r>
                      <a:r>
                        <a:rPr lang="en-US" altLang="zh-C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mysql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statement to download matches and heroes data from a big database called </a:t>
                      </a:r>
                      <a:r>
                        <a:rPr lang="en-US" altLang="zh-CN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OpenDota</a:t>
                      </a:r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.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000" u="none" strike="noStrike" dirty="0" err="1">
                          <a:effectLst/>
                        </a:rPr>
                        <a:t>Ziyuan</a:t>
                      </a:r>
                      <a:r>
                        <a:rPr lang="en-US" altLang="zh-CN" sz="1000" u="none" strike="noStrike" dirty="0">
                          <a:effectLst/>
                        </a:rPr>
                        <a:t> Cheng </a:t>
                      </a:r>
                      <a:endParaRPr lang="zh-CN" altLang="en-US" dirty="0"/>
                    </a:p>
                  </a:txBody>
                  <a:tcPr marL="8786" marR="8786" marT="8786" marB="0" anchor="ctr"/>
                </a:tc>
                <a:extLst>
                  <a:ext uri="{0D108BD9-81ED-4DB2-BD59-A6C34878D82A}">
                    <a16:rowId xmlns:a16="http://schemas.microsoft.com/office/drawing/2014/main" val="3693338104"/>
                  </a:ext>
                </a:extLst>
              </a:tr>
              <a:tr h="43500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Regular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zh-CN" sz="1000" u="none" strike="noStrike" dirty="0">
                          <a:effectLst/>
                        </a:rPr>
                        <a:t>Server set-up and front-end Connection </a:t>
                      </a:r>
                      <a:endParaRPr lang="en-US" altLang="zh-CN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Set-up the server which rented from Tencent Cloud to make it having the right operating environment and having access via external network. </a:t>
                      </a:r>
                    </a:p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Connect the front-end to make sure or change the data type they send to each other can be acceptable.</a:t>
                      </a:r>
                    </a:p>
                  </a:txBody>
                  <a:tcPr marL="8786" marR="8786" marT="8786" marB="0" anchor="ctr"/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extLst>
                  <a:ext uri="{0D108BD9-81ED-4DB2-BD59-A6C34878D82A}">
                    <a16:rowId xmlns:a16="http://schemas.microsoft.com/office/drawing/2014/main" val="2772163049"/>
                  </a:ext>
                </a:extLst>
              </a:tr>
              <a:tr h="4913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Regular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Web crawler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Haoyu</a:t>
                      </a:r>
                      <a:r>
                        <a:rPr lang="en-US" sz="1000" u="none" strike="noStrike" dirty="0">
                          <a:effectLst/>
                        </a:rPr>
                        <a:t> Wu &amp; </a:t>
                      </a:r>
                      <a:r>
                        <a:rPr lang="en-US" sz="1000" u="none" strike="noStrike" dirty="0" err="1">
                          <a:effectLst/>
                        </a:rPr>
                        <a:t>Xuansu</a:t>
                      </a:r>
                      <a:r>
                        <a:rPr lang="en-US" sz="1000" u="none" strike="noStrike" dirty="0">
                          <a:effectLst/>
                        </a:rPr>
                        <a:t> Zhang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extLst>
                  <a:ext uri="{0D108BD9-81ED-4DB2-BD59-A6C34878D82A}">
                    <a16:rowId xmlns:a16="http://schemas.microsoft.com/office/drawing/2014/main" val="4044151740"/>
                  </a:ext>
                </a:extLst>
              </a:tr>
              <a:tr h="122123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Regular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Data summary of each competition; 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Winning percentage of various lineups; 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Winning ratio of two sides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Summarize the information in the database that is related to the user's input; The winning percentage of competitions recorded in the database, used to predict winning rate of user's input heroes;</a:t>
                      </a:r>
                    </a:p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 Predict wining ratio of two sides (user's input heroes)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extLst>
                  <a:ext uri="{0D108BD9-81ED-4DB2-BD59-A6C34878D82A}">
                    <a16:rowId xmlns:a16="http://schemas.microsoft.com/office/drawing/2014/main" val="2635458940"/>
                  </a:ext>
                </a:extLst>
              </a:tr>
              <a:tr h="4679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>
                          <a:effectLst/>
                        </a:rPr>
                        <a:t>Regular</a:t>
                      </a:r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Anti-method (Recommendation Algorithm)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Recommend 5 heroes to fight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Xuansu</a:t>
                      </a:r>
                      <a:r>
                        <a:rPr lang="en-US" sz="1000" u="none" strike="noStrike" dirty="0">
                          <a:effectLst/>
                        </a:rPr>
                        <a:t> Zhang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extLst>
                  <a:ext uri="{0D108BD9-81ED-4DB2-BD59-A6C34878D82A}">
                    <a16:rowId xmlns:a16="http://schemas.microsoft.com/office/drawing/2014/main" val="3874464065"/>
                  </a:ext>
                </a:extLst>
              </a:tr>
              <a:tr h="467995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Newly added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Gold &amp; XP (Data Prediction)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>
                          <a:effectLst/>
                        </a:rPr>
                        <a:t>Predicting gold and experience data (array) of first 34 minutes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dirty="0" err="1">
                          <a:effectLst/>
                        </a:rPr>
                        <a:t>Haoyu</a:t>
                      </a:r>
                      <a:r>
                        <a:rPr lang="en-US" sz="1000" u="none" strike="noStrike" dirty="0">
                          <a:effectLst/>
                        </a:rPr>
                        <a:t> Wu 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8786" marR="8786" marT="8786" marB="0" anchor="ctr"/>
                </a:tc>
                <a:extLst>
                  <a:ext uri="{0D108BD9-81ED-4DB2-BD59-A6C34878D82A}">
                    <a16:rowId xmlns:a16="http://schemas.microsoft.com/office/drawing/2014/main" val="326448676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8DDD6C5E-5FC3-4789-9B81-01B0A59C6305}"/>
              </a:ext>
            </a:extLst>
          </p:cNvPr>
          <p:cNvSpPr txBox="1"/>
          <p:nvPr/>
        </p:nvSpPr>
        <p:spPr>
          <a:xfrm>
            <a:off x="8994151" y="751701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079930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EDE0">
            <a:alpha val="3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i">
            <a:extLst>
              <a:ext uri="{FF2B5EF4-FFF2-40B4-BE49-F238E27FC236}">
                <a16:creationId xmlns:a16="http://schemas.microsoft.com/office/drawing/2014/main" id="{79254E47-8224-44F0-811B-BF26399B6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60" y="1692878"/>
            <a:ext cx="8569809" cy="4308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6F167223-DC3A-4295-8183-D0FFB929DFBB}"/>
              </a:ext>
            </a:extLst>
          </p:cNvPr>
          <p:cNvSpPr txBox="1">
            <a:spLocks/>
          </p:cNvSpPr>
          <p:nvPr/>
        </p:nvSpPr>
        <p:spPr>
          <a:xfrm>
            <a:off x="917268" y="882124"/>
            <a:ext cx="5426076" cy="1621509"/>
          </a:xfrm>
          <a:prstGeom prst="rect">
            <a:avLst/>
          </a:prstGeom>
        </p:spPr>
        <p:txBody>
          <a:bodyPr/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4400" dirty="0"/>
              <a:t>Thank you!</a:t>
            </a:r>
            <a:br>
              <a:rPr lang="en-US" altLang="zh-CN" sz="4400" dirty="0"/>
            </a:br>
            <a:endParaRPr lang="zh-CN" altLang="en-US" sz="4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C0A6CD-1801-487E-94F8-38E8251514DD}"/>
              </a:ext>
            </a:extLst>
          </p:cNvPr>
          <p:cNvSpPr txBox="1"/>
          <p:nvPr/>
        </p:nvSpPr>
        <p:spPr>
          <a:xfrm>
            <a:off x="9394167" y="6414270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30559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649414" y="3436468"/>
            <a:ext cx="6893169" cy="940627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DE2537-91DB-4B1E-9341-9089AAA051DA}"/>
              </a:ext>
            </a:extLst>
          </p:cNvPr>
          <p:cNvSpPr txBox="1"/>
          <p:nvPr/>
        </p:nvSpPr>
        <p:spPr>
          <a:xfrm>
            <a:off x="5765998" y="5453876"/>
            <a:ext cx="660003" cy="77075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00</a:t>
            </a:r>
          </a:p>
        </p:txBody>
      </p:sp>
      <p:sp>
        <p:nvSpPr>
          <p:cNvPr id="6" name="Rectangle 96">
            <a:extLst>
              <a:ext uri="{FF2B5EF4-FFF2-40B4-BE49-F238E27FC236}">
                <a16:creationId xmlns:a16="http://schemas.microsoft.com/office/drawing/2014/main" id="{AD465B25-1A9F-4366-88A6-30955EC10D5D}"/>
              </a:ext>
            </a:extLst>
          </p:cNvPr>
          <p:cNvSpPr txBox="1"/>
          <p:nvPr/>
        </p:nvSpPr>
        <p:spPr>
          <a:xfrm>
            <a:off x="1257176" y="4524235"/>
            <a:ext cx="10203157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/>
            <a:r>
              <a:rPr dirty="0"/>
              <a:t>Our team aim at building a </a:t>
            </a:r>
            <a:r>
              <a:rPr lang="en-US" dirty="0"/>
              <a:t>website</a:t>
            </a:r>
            <a:r>
              <a:rPr dirty="0"/>
              <a:t> based on Dota2 heroes' data. </a:t>
            </a:r>
            <a:r>
              <a:rPr lang="en-US" dirty="0"/>
              <a:t>It can help people to predict their winning rate and choose a better line-up.</a:t>
            </a:r>
            <a:endParaRPr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DBD798C-AE35-467B-B70F-9C1D13730A11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60652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0" y="2629410"/>
            <a:ext cx="3439451" cy="940627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Two modes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DE2537-91DB-4B1E-9341-9089AAA051DA}"/>
              </a:ext>
            </a:extLst>
          </p:cNvPr>
          <p:cNvSpPr txBox="1"/>
          <p:nvPr/>
        </p:nvSpPr>
        <p:spPr>
          <a:xfrm>
            <a:off x="5765998" y="5453876"/>
            <a:ext cx="660003" cy="77075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00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403749F1-3A96-472D-A572-57F011651C81}"/>
              </a:ext>
            </a:extLst>
          </p:cNvPr>
          <p:cNvGrpSpPr/>
          <p:nvPr/>
        </p:nvGrpSpPr>
        <p:grpSpPr>
          <a:xfrm>
            <a:off x="2068802" y="3683493"/>
            <a:ext cx="1892682" cy="843074"/>
            <a:chOff x="2068802" y="3683493"/>
            <a:chExt cx="1892682" cy="84307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148934F3-5BF9-405C-8B75-37CDC4800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8802" y="3683493"/>
              <a:ext cx="843074" cy="843074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8632D7A-F289-4E86-B9B0-A609F85C1178}"/>
                </a:ext>
              </a:extLst>
            </p:cNvPr>
            <p:cNvSpPr txBox="1"/>
            <p:nvPr/>
          </p:nvSpPr>
          <p:spPr>
            <a:xfrm>
              <a:off x="3118410" y="3812642"/>
              <a:ext cx="8430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*</a:t>
              </a:r>
              <a:r>
                <a:rPr lang="en-US" altLang="zh-CN" sz="3200" dirty="0"/>
                <a:t>5</a:t>
              </a:r>
              <a:endParaRPr lang="zh-CN" altLang="en-US" sz="3200" dirty="0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D91C9F4-17E5-4119-B334-02015FCD3E7C}"/>
              </a:ext>
            </a:extLst>
          </p:cNvPr>
          <p:cNvGrpSpPr/>
          <p:nvPr/>
        </p:nvGrpSpPr>
        <p:grpSpPr>
          <a:xfrm>
            <a:off x="2068802" y="4839069"/>
            <a:ext cx="1892682" cy="843074"/>
            <a:chOff x="2068802" y="4839069"/>
            <a:chExt cx="1892682" cy="843074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61BF7C5B-BCBC-4B7B-856F-2526A2A7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8802" y="4839069"/>
              <a:ext cx="843074" cy="843074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75C1321-9AA4-41A3-BC7E-3500D71E88AA}"/>
                </a:ext>
              </a:extLst>
            </p:cNvPr>
            <p:cNvSpPr txBox="1"/>
            <p:nvPr/>
          </p:nvSpPr>
          <p:spPr>
            <a:xfrm>
              <a:off x="3118410" y="4968218"/>
              <a:ext cx="8430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*</a:t>
              </a:r>
              <a:r>
                <a:rPr lang="en-US" altLang="zh-CN" sz="3200" dirty="0"/>
                <a:t>5</a:t>
              </a:r>
              <a:endParaRPr lang="zh-CN" altLang="en-US" sz="3200" dirty="0"/>
            </a:p>
          </p:txBody>
        </p:sp>
      </p:grp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CCD5177-8286-4A03-9C35-E14D448B8B3B}"/>
              </a:ext>
            </a:extLst>
          </p:cNvPr>
          <p:cNvSpPr/>
          <p:nvPr/>
        </p:nvSpPr>
        <p:spPr>
          <a:xfrm>
            <a:off x="4429957" y="4397418"/>
            <a:ext cx="3240350" cy="441651"/>
          </a:xfrm>
          <a:prstGeom prst="rightArrow">
            <a:avLst>
              <a:gd name="adj1" fmla="val 50000"/>
              <a:gd name="adj2" fmla="val 640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FA1B899-EAE4-48E0-835A-B0268A00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0805" y="3850370"/>
            <a:ext cx="1352393" cy="135239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7804030E-7255-4510-9D5E-1F314541E7FA}"/>
              </a:ext>
            </a:extLst>
          </p:cNvPr>
          <p:cNvGrpSpPr/>
          <p:nvPr/>
        </p:nvGrpSpPr>
        <p:grpSpPr>
          <a:xfrm>
            <a:off x="8376905" y="4196706"/>
            <a:ext cx="1892682" cy="843074"/>
            <a:chOff x="2068802" y="4839069"/>
            <a:chExt cx="1892682" cy="84307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219D716A-FA13-471A-AAE5-427365AE2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68802" y="4839069"/>
              <a:ext cx="843074" cy="843074"/>
            </a:xfrm>
            <a:prstGeom prst="rect">
              <a:avLst/>
            </a:prstGeom>
          </p:spPr>
        </p:pic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C21DD45-2EA5-4CFC-92BC-CFD9FD400573}"/>
                </a:ext>
              </a:extLst>
            </p:cNvPr>
            <p:cNvSpPr txBox="1"/>
            <p:nvPr/>
          </p:nvSpPr>
          <p:spPr>
            <a:xfrm>
              <a:off x="3118410" y="4968218"/>
              <a:ext cx="84307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/>
                <a:t>*</a:t>
              </a:r>
              <a:r>
                <a:rPr lang="en-US" altLang="zh-CN" sz="3200" dirty="0"/>
                <a:t>5</a:t>
              </a:r>
              <a:endParaRPr lang="zh-CN" altLang="en-US" sz="3200" dirty="0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0F07E4A-54AB-49F2-A5C1-08310B6DBF70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52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4.375E-6 0.079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649414" y="3418308"/>
            <a:ext cx="6893169" cy="940627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Database Design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DE2537-91DB-4B1E-9341-9089AAA051DA}"/>
              </a:ext>
            </a:extLst>
          </p:cNvPr>
          <p:cNvSpPr txBox="1"/>
          <p:nvPr/>
        </p:nvSpPr>
        <p:spPr>
          <a:xfrm>
            <a:off x="5765998" y="5453876"/>
            <a:ext cx="660003" cy="77075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01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BEB86B0-339F-4A05-AAD0-B3C562556B67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50068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标题 1"/>
          <p:cNvSpPr txBox="1">
            <a:spLocks noGrp="1"/>
          </p:cNvSpPr>
          <p:nvPr>
            <p:ph type="title"/>
          </p:nvPr>
        </p:nvSpPr>
        <p:spPr>
          <a:xfrm>
            <a:off x="670718" y="-456163"/>
            <a:ext cx="10850564" cy="1028700"/>
          </a:xfrm>
          <a:prstGeom prst="rect">
            <a:avLst/>
          </a:prstGeom>
        </p:spPr>
        <p:txBody>
          <a:bodyPr/>
          <a:lstStyle/>
          <a:p>
            <a:r>
              <a:t>ER-Diagram</a:t>
            </a:r>
          </a:p>
        </p:txBody>
      </p:sp>
      <p:sp>
        <p:nvSpPr>
          <p:cNvPr id="590" name="灯片编号占位符 3"/>
          <p:cNvSpPr txBox="1">
            <a:spLocks noGrp="1"/>
          </p:cNvSpPr>
          <p:nvPr>
            <p:ph type="sldNum" sz="quarter" idx="2"/>
          </p:nvPr>
        </p:nvSpPr>
        <p:spPr>
          <a:xfrm>
            <a:off x="11275084" y="623016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6</a:t>
            </a:fld>
            <a:endParaRPr/>
          </a:p>
        </p:txBody>
      </p:sp>
      <p:pic>
        <p:nvPicPr>
          <p:cNvPr id="591" name="erdplus-diagram (9).png" descr="erdplus-diagram (9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6815" y="510943"/>
            <a:ext cx="12715673" cy="639732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882ACB-66EC-4D01-AF34-9F34BA93015A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lational Schema"/>
          <p:cNvSpPr txBox="1">
            <a:spLocks noGrp="1"/>
          </p:cNvSpPr>
          <p:nvPr>
            <p:ph type="title"/>
          </p:nvPr>
        </p:nvSpPr>
        <p:spPr>
          <a:xfrm>
            <a:off x="670718" y="-456163"/>
            <a:ext cx="10850564" cy="1028700"/>
          </a:xfrm>
          <a:prstGeom prst="rect">
            <a:avLst/>
          </a:prstGeom>
        </p:spPr>
        <p:txBody>
          <a:bodyPr/>
          <a:lstStyle/>
          <a:p>
            <a:r>
              <a:t>Relational Schema</a:t>
            </a:r>
          </a:p>
        </p:txBody>
      </p:sp>
      <p:sp>
        <p:nvSpPr>
          <p:cNvPr id="59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275084" y="6230160"/>
            <a:ext cx="245404" cy="2269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00" b="0" i="0" u="none" strike="noStrike" cap="none" spc="0" normalizeH="0" baseline="0">
                <a:ln>
                  <a:noFill/>
                </a:ln>
                <a:solidFill>
                  <a:srgbClr val="80808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CB4B4D-7CA3-9044-876B-883B54F8677D}" type="slidenum">
              <a:rPr lang="en-US" altLang="zh-CN" smtClean="0"/>
              <a:pPr/>
              <a:t>7</a:t>
            </a:fld>
            <a:endParaRPr/>
          </a:p>
        </p:txBody>
      </p:sp>
      <p:pic>
        <p:nvPicPr>
          <p:cNvPr id="595" name="erdplus-diagram (8).png" descr="erdplus-diagram (8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8629" y="619653"/>
            <a:ext cx="8194742" cy="582591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536E48A-0B48-49BF-8A2D-75E2CF996C11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649414" y="3418308"/>
            <a:ext cx="6893169" cy="940627"/>
          </a:xfrm>
        </p:spPr>
        <p:txBody>
          <a:bodyPr>
            <a:noAutofit/>
          </a:bodyPr>
          <a:lstStyle/>
          <a:p>
            <a:r>
              <a:rPr lang="en-US" altLang="zh-CN" sz="3600" dirty="0">
                <a:latin typeface="Calibri" panose="020F0502020204030204" pitchFamily="34" charset="0"/>
                <a:cs typeface="Calibri" panose="020F0502020204030204" pitchFamily="34" charset="0"/>
              </a:rPr>
              <a:t>Website Design</a:t>
            </a:r>
            <a:endParaRPr lang="zh-CN" altLang="en-US" sz="3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DE2537-91DB-4B1E-9341-9089AAA051DA}"/>
              </a:ext>
            </a:extLst>
          </p:cNvPr>
          <p:cNvSpPr txBox="1"/>
          <p:nvPr/>
        </p:nvSpPr>
        <p:spPr>
          <a:xfrm>
            <a:off x="5765998" y="5453876"/>
            <a:ext cx="660003" cy="770756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  <a:cs typeface="+mn-cs"/>
              </a:rPr>
              <a:t>02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72A45F-EF30-47D5-AE7E-50937D0ECFAD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8708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标题 1"/>
          <p:cNvSpPr txBox="1">
            <a:spLocks noGrp="1"/>
          </p:cNvSpPr>
          <p:nvPr>
            <p:ph type="title"/>
          </p:nvPr>
        </p:nvSpPr>
        <p:spPr>
          <a:xfrm>
            <a:off x="669923" y="0"/>
            <a:ext cx="10850565" cy="1028701"/>
          </a:xfrm>
          <a:prstGeom prst="rect">
            <a:avLst/>
          </a:prstGeom>
        </p:spPr>
        <p:txBody>
          <a:bodyPr/>
          <a:lstStyle/>
          <a:p>
            <a:r>
              <a:t>Web Development</a:t>
            </a:r>
          </a:p>
        </p:txBody>
      </p:sp>
      <p:grpSp>
        <p:nvGrpSpPr>
          <p:cNvPr id="918" name="iSlide™ 版权声明  COPYRIGHT NOTICE2f54f51a-a29a-478a-b583-c4568d00ffa9"/>
          <p:cNvGrpSpPr/>
          <p:nvPr/>
        </p:nvGrpSpPr>
        <p:grpSpPr>
          <a:xfrm>
            <a:off x="679394" y="1686689"/>
            <a:ext cx="10833212" cy="3484622"/>
            <a:chOff x="0" y="486159"/>
            <a:chExt cx="10833210" cy="3484621"/>
          </a:xfrm>
        </p:grpSpPr>
        <p:grpSp>
          <p:nvGrpSpPr>
            <p:cNvPr id="907" name="íṡľíďé"/>
            <p:cNvGrpSpPr/>
            <p:nvPr/>
          </p:nvGrpSpPr>
          <p:grpSpPr>
            <a:xfrm>
              <a:off x="3856911" y="486159"/>
              <a:ext cx="3103621" cy="3484622"/>
              <a:chOff x="0" y="0"/>
              <a:chExt cx="3103620" cy="3484621"/>
            </a:xfrm>
          </p:grpSpPr>
          <p:sp>
            <p:nvSpPr>
              <p:cNvPr id="598" name="ïşḻiḓè"/>
              <p:cNvSpPr/>
              <p:nvPr/>
            </p:nvSpPr>
            <p:spPr>
              <a:xfrm>
                <a:off x="0" y="362743"/>
                <a:ext cx="3103621" cy="3106423"/>
              </a:xfrm>
              <a:prstGeom prst="ellipse">
                <a:avLst/>
              </a:prstGeom>
              <a:solidFill>
                <a:srgbClr val="E4E6EA">
                  <a:alpha val="40000"/>
                </a:srgbClr>
              </a:solidFill>
              <a:ln w="3175" cap="flat">
                <a:solidFill>
                  <a:srgbClr val="D9D9D9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99" name="ïṡlîḍé"/>
              <p:cNvSpPr/>
              <p:nvPr/>
            </p:nvSpPr>
            <p:spPr>
              <a:xfrm>
                <a:off x="847794" y="3440409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200" y="21600"/>
                    </a:move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21600"/>
                      <a:pt x="21600" y="21600"/>
                      <a:pt x="19200" y="21600"/>
                    </a:cubicBezTo>
                    <a:moveTo>
                      <a:pt x="19200" y="18000"/>
                    </a:moveTo>
                    <a:cubicBezTo>
                      <a:pt x="19200" y="18000"/>
                      <a:pt x="19200" y="18000"/>
                      <a:pt x="19200" y="18000"/>
                    </a:cubicBezTo>
                    <a:cubicBezTo>
                      <a:pt x="19200" y="18000"/>
                      <a:pt x="19200" y="18000"/>
                      <a:pt x="19200" y="18000"/>
                    </a:cubicBezTo>
                    <a:moveTo>
                      <a:pt x="4800" y="3600"/>
                    </a:moveTo>
                    <a:cubicBezTo>
                      <a:pt x="9600" y="10800"/>
                      <a:pt x="14400" y="14400"/>
                      <a:pt x="19200" y="18000"/>
                    </a:cubicBezTo>
                    <a:cubicBezTo>
                      <a:pt x="14400" y="14400"/>
                      <a:pt x="9600" y="10800"/>
                      <a:pt x="4800" y="3600"/>
                    </a:cubicBezTo>
                    <a:moveTo>
                      <a:pt x="4800" y="3600"/>
                    </a:moveTo>
                    <a:cubicBezTo>
                      <a:pt x="4800" y="3600"/>
                      <a:pt x="4800" y="3600"/>
                      <a:pt x="4800" y="3600"/>
                    </a:cubicBezTo>
                    <a:cubicBezTo>
                      <a:pt x="4800" y="3600"/>
                      <a:pt x="4800" y="3600"/>
                      <a:pt x="4800" y="3600"/>
                    </a:cubicBezTo>
                    <a:moveTo>
                      <a:pt x="2400" y="3600"/>
                    </a:moveTo>
                    <a:cubicBezTo>
                      <a:pt x="2400" y="3600"/>
                      <a:pt x="2400" y="3600"/>
                      <a:pt x="4800" y="3600"/>
                    </a:cubicBezTo>
                    <a:cubicBezTo>
                      <a:pt x="2400" y="3600"/>
                      <a:pt x="2400" y="3600"/>
                      <a:pt x="2400" y="3600"/>
                    </a:cubicBezTo>
                    <a:moveTo>
                      <a:pt x="2400" y="0"/>
                    </a:moveTo>
                    <a:cubicBezTo>
                      <a:pt x="2400" y="0"/>
                      <a:pt x="2400" y="0"/>
                      <a:pt x="2400" y="0"/>
                    </a:cubicBezTo>
                    <a:cubicBezTo>
                      <a:pt x="2400" y="0"/>
                      <a:pt x="2400" y="0"/>
                      <a:pt x="2400" y="0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0" name="îṡľïḑe"/>
              <p:cNvSpPr/>
              <p:nvPr/>
            </p:nvSpPr>
            <p:spPr>
              <a:xfrm>
                <a:off x="2431818" y="308256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1" name="ïšḻîďè"/>
              <p:cNvSpPr/>
              <p:nvPr/>
            </p:nvSpPr>
            <p:spPr>
              <a:xfrm>
                <a:off x="2337981" y="3263287"/>
                <a:ext cx="12701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2" name="is1îďe"/>
              <p:cNvSpPr/>
              <p:nvPr/>
            </p:nvSpPr>
            <p:spPr>
              <a:xfrm>
                <a:off x="2228785" y="3158245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3" name="ïsḷîdé"/>
              <p:cNvSpPr/>
              <p:nvPr/>
            </p:nvSpPr>
            <p:spPr>
              <a:xfrm>
                <a:off x="2138402" y="323873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4" name="îṥḷîde"/>
              <p:cNvSpPr/>
              <p:nvPr/>
            </p:nvSpPr>
            <p:spPr>
              <a:xfrm>
                <a:off x="2123743" y="3208665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5" name="ïšḻïḍé"/>
              <p:cNvSpPr/>
              <p:nvPr/>
            </p:nvSpPr>
            <p:spPr>
              <a:xfrm>
                <a:off x="2062773" y="327724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6" name="ïśľîďè"/>
              <p:cNvSpPr/>
              <p:nvPr/>
            </p:nvSpPr>
            <p:spPr>
              <a:xfrm>
                <a:off x="2045967" y="312668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7" name="î$1îḓé"/>
              <p:cNvSpPr/>
              <p:nvPr/>
            </p:nvSpPr>
            <p:spPr>
              <a:xfrm>
                <a:off x="1983689" y="3324910"/>
                <a:ext cx="154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8" name="iśļiḓè"/>
              <p:cNvSpPr/>
              <p:nvPr/>
            </p:nvSpPr>
            <p:spPr>
              <a:xfrm>
                <a:off x="1919916" y="320931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09" name="ïslîḍê"/>
              <p:cNvSpPr/>
              <p:nvPr/>
            </p:nvSpPr>
            <p:spPr>
              <a:xfrm>
                <a:off x="1849236" y="3144239"/>
                <a:ext cx="168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0" name="íśḷïďe"/>
              <p:cNvSpPr/>
              <p:nvPr/>
            </p:nvSpPr>
            <p:spPr>
              <a:xfrm>
                <a:off x="1772158" y="333046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1" name="íṩḷíḓé"/>
              <p:cNvSpPr/>
              <p:nvPr/>
            </p:nvSpPr>
            <p:spPr>
              <a:xfrm>
                <a:off x="1717584" y="3459363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2" name="î$líďê"/>
              <p:cNvSpPr/>
              <p:nvPr/>
            </p:nvSpPr>
            <p:spPr>
              <a:xfrm>
                <a:off x="1529163" y="310707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3" name="îsḷiḋê"/>
              <p:cNvSpPr/>
              <p:nvPr/>
            </p:nvSpPr>
            <p:spPr>
              <a:xfrm>
                <a:off x="1513056" y="335007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4" name="îṣ1îďe"/>
              <p:cNvSpPr/>
              <p:nvPr/>
            </p:nvSpPr>
            <p:spPr>
              <a:xfrm>
                <a:off x="1395410" y="335427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5" name="ísḻíḋé"/>
              <p:cNvSpPr/>
              <p:nvPr/>
            </p:nvSpPr>
            <p:spPr>
              <a:xfrm>
                <a:off x="1357643" y="3408944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6" name="îṧlidè"/>
              <p:cNvSpPr/>
              <p:nvPr/>
            </p:nvSpPr>
            <p:spPr>
              <a:xfrm>
                <a:off x="1311377" y="327584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7" name="ïṧľïḍé"/>
              <p:cNvSpPr/>
              <p:nvPr/>
            </p:nvSpPr>
            <p:spPr>
              <a:xfrm>
                <a:off x="1243450" y="342220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8" name="iṥlíde"/>
              <p:cNvSpPr/>
              <p:nvPr/>
            </p:nvSpPr>
            <p:spPr>
              <a:xfrm>
                <a:off x="1230846" y="347192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19" name="isḻïdè"/>
              <p:cNvSpPr/>
              <p:nvPr/>
            </p:nvSpPr>
            <p:spPr>
              <a:xfrm>
                <a:off x="1176225" y="346071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0" name="ïšļídé"/>
              <p:cNvSpPr/>
              <p:nvPr/>
            </p:nvSpPr>
            <p:spPr>
              <a:xfrm>
                <a:off x="1097141" y="3305303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1" name="îṡḻîḓe"/>
              <p:cNvSpPr/>
              <p:nvPr/>
            </p:nvSpPr>
            <p:spPr>
              <a:xfrm>
                <a:off x="2844281" y="258957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2" name="îṣ1íḋè"/>
              <p:cNvSpPr/>
              <p:nvPr/>
            </p:nvSpPr>
            <p:spPr>
              <a:xfrm>
                <a:off x="2744841" y="266730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3" name="íŝlíḑè"/>
              <p:cNvSpPr/>
              <p:nvPr/>
            </p:nvSpPr>
            <p:spPr>
              <a:xfrm>
                <a:off x="2652404" y="259797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4" name="išḻîḋe"/>
              <p:cNvSpPr/>
              <p:nvPr/>
            </p:nvSpPr>
            <p:spPr>
              <a:xfrm>
                <a:off x="2528456" y="257556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5" name="îṣļïde"/>
              <p:cNvSpPr/>
              <p:nvPr/>
            </p:nvSpPr>
            <p:spPr>
              <a:xfrm>
                <a:off x="2489940" y="259797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6" name="ïṩḷïḋe"/>
              <p:cNvSpPr/>
              <p:nvPr/>
            </p:nvSpPr>
            <p:spPr>
              <a:xfrm>
                <a:off x="2461229" y="261758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7" name="îṩḷïďé"/>
              <p:cNvSpPr/>
              <p:nvPr/>
            </p:nvSpPr>
            <p:spPr>
              <a:xfrm>
                <a:off x="2325376" y="260848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8" name="iṧḻîḑè"/>
              <p:cNvSpPr/>
              <p:nvPr/>
            </p:nvSpPr>
            <p:spPr>
              <a:xfrm>
                <a:off x="2272202" y="2574216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29" name="iṥľíḍe"/>
              <p:cNvSpPr/>
              <p:nvPr/>
            </p:nvSpPr>
            <p:spPr>
              <a:xfrm>
                <a:off x="1717584" y="2599425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0" name="îş1îďe"/>
              <p:cNvSpPr/>
              <p:nvPr/>
            </p:nvSpPr>
            <p:spPr>
              <a:xfrm>
                <a:off x="1357643" y="2549005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1" name="îŝļïḑé"/>
              <p:cNvSpPr/>
              <p:nvPr/>
            </p:nvSpPr>
            <p:spPr>
              <a:xfrm>
                <a:off x="1243450" y="256156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2" name="ïṥļiḓe"/>
              <p:cNvSpPr/>
              <p:nvPr/>
            </p:nvSpPr>
            <p:spPr>
              <a:xfrm>
                <a:off x="1230846" y="261128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3" name="îs1íḑè"/>
              <p:cNvSpPr/>
              <p:nvPr/>
            </p:nvSpPr>
            <p:spPr>
              <a:xfrm>
                <a:off x="1176225" y="260007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4" name="ísḻiďè"/>
              <p:cNvSpPr/>
              <p:nvPr/>
            </p:nvSpPr>
            <p:spPr>
              <a:xfrm>
                <a:off x="937477" y="2312312"/>
                <a:ext cx="16809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5" name="îṥ1íde"/>
              <p:cNvSpPr/>
              <p:nvPr/>
            </p:nvSpPr>
            <p:spPr>
              <a:xfrm>
                <a:off x="866049" y="2281501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6" name="ïSļîḍe"/>
              <p:cNvSpPr/>
              <p:nvPr/>
            </p:nvSpPr>
            <p:spPr>
              <a:xfrm>
                <a:off x="859699" y="228985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7" name="ï$liḓe"/>
              <p:cNvSpPr/>
              <p:nvPr/>
            </p:nvSpPr>
            <p:spPr>
              <a:xfrm>
                <a:off x="873705" y="246702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8" name="ïşḻíḓè"/>
              <p:cNvSpPr/>
              <p:nvPr/>
            </p:nvSpPr>
            <p:spPr>
              <a:xfrm>
                <a:off x="847842" y="2556008"/>
                <a:ext cx="16809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39" name="iśľîḋê"/>
              <p:cNvSpPr/>
              <p:nvPr/>
            </p:nvSpPr>
            <p:spPr>
              <a:xfrm>
                <a:off x="768663" y="249643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0" name="iṡḻiḋe"/>
              <p:cNvSpPr/>
              <p:nvPr/>
            </p:nvSpPr>
            <p:spPr>
              <a:xfrm>
                <a:off x="689532" y="245792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1" name="îṡļíḋé"/>
              <p:cNvSpPr/>
              <p:nvPr/>
            </p:nvSpPr>
            <p:spPr>
              <a:xfrm>
                <a:off x="665024" y="233537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2" name="îšḷïḍè"/>
              <p:cNvSpPr/>
              <p:nvPr/>
            </p:nvSpPr>
            <p:spPr>
              <a:xfrm>
                <a:off x="637011" y="243621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3" name="i$ľïḍê"/>
              <p:cNvSpPr/>
              <p:nvPr/>
            </p:nvSpPr>
            <p:spPr>
              <a:xfrm>
                <a:off x="610403" y="231996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4" name="îṡḷïḋé"/>
              <p:cNvSpPr/>
              <p:nvPr/>
            </p:nvSpPr>
            <p:spPr>
              <a:xfrm>
                <a:off x="550926" y="2387942"/>
                <a:ext cx="182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5" name="ï$ḷîḍe"/>
              <p:cNvSpPr/>
              <p:nvPr/>
            </p:nvSpPr>
            <p:spPr>
              <a:xfrm>
                <a:off x="389863" y="2334722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6" name="íšḻiḍè"/>
              <p:cNvSpPr/>
              <p:nvPr/>
            </p:nvSpPr>
            <p:spPr>
              <a:xfrm>
                <a:off x="336593" y="261758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7" name="îṥḷiďê"/>
              <p:cNvSpPr/>
              <p:nvPr/>
            </p:nvSpPr>
            <p:spPr>
              <a:xfrm>
                <a:off x="274271" y="257066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8" name="îśḷiḍe"/>
              <p:cNvSpPr/>
              <p:nvPr/>
            </p:nvSpPr>
            <p:spPr>
              <a:xfrm>
                <a:off x="226651" y="266170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49" name="í$1ïḍê"/>
              <p:cNvSpPr/>
              <p:nvPr/>
            </p:nvSpPr>
            <p:spPr>
              <a:xfrm>
                <a:off x="2637746" y="2875334"/>
                <a:ext cx="154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0" name="íṧ1ïḑe"/>
              <p:cNvSpPr/>
              <p:nvPr/>
            </p:nvSpPr>
            <p:spPr>
              <a:xfrm>
                <a:off x="2528456" y="304825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1" name="ïṧľîḑé"/>
              <p:cNvSpPr/>
              <p:nvPr/>
            </p:nvSpPr>
            <p:spPr>
              <a:xfrm>
                <a:off x="2557914" y="2851525"/>
                <a:ext cx="16809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2" name="ísḷiḍê"/>
              <p:cNvSpPr/>
              <p:nvPr/>
            </p:nvSpPr>
            <p:spPr>
              <a:xfrm>
                <a:off x="2489940" y="307066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3" name="iṩľïḋê"/>
              <p:cNvSpPr/>
              <p:nvPr/>
            </p:nvSpPr>
            <p:spPr>
              <a:xfrm>
                <a:off x="2461229" y="308957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4" name="ïŝḷîḋe"/>
              <p:cNvSpPr/>
              <p:nvPr/>
            </p:nvSpPr>
            <p:spPr>
              <a:xfrm>
                <a:off x="2431818" y="269461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5" name="iṡľiḓé"/>
              <p:cNvSpPr/>
              <p:nvPr/>
            </p:nvSpPr>
            <p:spPr>
              <a:xfrm>
                <a:off x="2325376" y="308116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6" name="íṣ1îḋe"/>
              <p:cNvSpPr/>
              <p:nvPr/>
            </p:nvSpPr>
            <p:spPr>
              <a:xfrm>
                <a:off x="2337981" y="2875334"/>
                <a:ext cx="12701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7" name="íšḷiḓè"/>
              <p:cNvSpPr/>
              <p:nvPr/>
            </p:nvSpPr>
            <p:spPr>
              <a:xfrm>
                <a:off x="2272202" y="3048254"/>
                <a:ext cx="14007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8" name="íṡḷiḓe"/>
              <p:cNvSpPr/>
              <p:nvPr/>
            </p:nvSpPr>
            <p:spPr>
              <a:xfrm>
                <a:off x="2228785" y="2770292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59" name="íṡļiďê"/>
              <p:cNvSpPr/>
              <p:nvPr/>
            </p:nvSpPr>
            <p:spPr>
              <a:xfrm>
                <a:off x="2138402" y="285007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0" name="íṡļiḑe"/>
              <p:cNvSpPr/>
              <p:nvPr/>
            </p:nvSpPr>
            <p:spPr>
              <a:xfrm>
                <a:off x="2062773" y="288929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1" name="í$ľiḓê"/>
              <p:cNvSpPr/>
              <p:nvPr/>
            </p:nvSpPr>
            <p:spPr>
              <a:xfrm>
                <a:off x="2045967" y="273873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2" name="îṣlíḍè"/>
              <p:cNvSpPr/>
              <p:nvPr/>
            </p:nvSpPr>
            <p:spPr>
              <a:xfrm>
                <a:off x="1983689" y="2936958"/>
                <a:ext cx="154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3" name="iṣḻíḋê"/>
              <p:cNvSpPr/>
              <p:nvPr/>
            </p:nvSpPr>
            <p:spPr>
              <a:xfrm>
                <a:off x="1717584" y="3071411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4" name="íṧḷíḓè"/>
              <p:cNvSpPr/>
              <p:nvPr/>
            </p:nvSpPr>
            <p:spPr>
              <a:xfrm>
                <a:off x="1659413" y="285287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5" name="isļiḋê"/>
              <p:cNvSpPr/>
              <p:nvPr/>
            </p:nvSpPr>
            <p:spPr>
              <a:xfrm>
                <a:off x="1615998" y="284657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6" name="îṡlîďé"/>
              <p:cNvSpPr/>
              <p:nvPr/>
            </p:nvSpPr>
            <p:spPr>
              <a:xfrm>
                <a:off x="1582384" y="285637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7" name="ïṡļiḑe"/>
              <p:cNvSpPr/>
              <p:nvPr/>
            </p:nvSpPr>
            <p:spPr>
              <a:xfrm>
                <a:off x="1529163" y="271912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8" name="ïSḻiďè"/>
              <p:cNvSpPr/>
              <p:nvPr/>
            </p:nvSpPr>
            <p:spPr>
              <a:xfrm>
                <a:off x="1513056" y="296212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69" name="ïSlîḓê"/>
              <p:cNvSpPr/>
              <p:nvPr/>
            </p:nvSpPr>
            <p:spPr>
              <a:xfrm>
                <a:off x="1466886" y="2809508"/>
                <a:ext cx="182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0" name="íşļïḓé"/>
              <p:cNvSpPr/>
              <p:nvPr/>
            </p:nvSpPr>
            <p:spPr>
              <a:xfrm>
                <a:off x="1395410" y="296632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1" name="iṩľíďe"/>
              <p:cNvSpPr/>
              <p:nvPr/>
            </p:nvSpPr>
            <p:spPr>
              <a:xfrm>
                <a:off x="1357643" y="3020991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2" name="iṥḷíḍê"/>
              <p:cNvSpPr/>
              <p:nvPr/>
            </p:nvSpPr>
            <p:spPr>
              <a:xfrm>
                <a:off x="1311377" y="288789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3" name="íṡlîḑé"/>
              <p:cNvSpPr/>
              <p:nvPr/>
            </p:nvSpPr>
            <p:spPr>
              <a:xfrm>
                <a:off x="1230846" y="308326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4" name="ís1íḋe"/>
              <p:cNvSpPr/>
              <p:nvPr/>
            </p:nvSpPr>
            <p:spPr>
              <a:xfrm>
                <a:off x="1176225" y="307206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5" name="îšļíde"/>
              <p:cNvSpPr/>
              <p:nvPr/>
            </p:nvSpPr>
            <p:spPr>
              <a:xfrm>
                <a:off x="1097141" y="2918751"/>
                <a:ext cx="16809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6" name="işļïďe"/>
              <p:cNvSpPr/>
              <p:nvPr/>
            </p:nvSpPr>
            <p:spPr>
              <a:xfrm>
                <a:off x="1013760" y="275413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7" name="îślïďè"/>
              <p:cNvSpPr/>
              <p:nvPr/>
            </p:nvSpPr>
            <p:spPr>
              <a:xfrm>
                <a:off x="937477" y="2784298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8" name="îṣḷíḋè"/>
              <p:cNvSpPr/>
              <p:nvPr/>
            </p:nvSpPr>
            <p:spPr>
              <a:xfrm>
                <a:off x="866049" y="2753485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79" name="îṧľïḑé"/>
              <p:cNvSpPr/>
              <p:nvPr/>
            </p:nvSpPr>
            <p:spPr>
              <a:xfrm>
                <a:off x="859699" y="276254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0" name="îṧliďê"/>
              <p:cNvSpPr/>
              <p:nvPr/>
            </p:nvSpPr>
            <p:spPr>
              <a:xfrm>
                <a:off x="873705" y="293901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1" name="íšľîḍè"/>
              <p:cNvSpPr/>
              <p:nvPr/>
            </p:nvSpPr>
            <p:spPr>
              <a:xfrm>
                <a:off x="847842" y="3027993"/>
                <a:ext cx="168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2" name="íṩľiďè"/>
              <p:cNvSpPr/>
              <p:nvPr/>
            </p:nvSpPr>
            <p:spPr>
              <a:xfrm>
                <a:off x="768663" y="296842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3" name="íṩlîḓé"/>
              <p:cNvSpPr/>
              <p:nvPr/>
            </p:nvSpPr>
            <p:spPr>
              <a:xfrm>
                <a:off x="689532" y="292990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4" name="îśļíḓè"/>
              <p:cNvSpPr/>
              <p:nvPr/>
            </p:nvSpPr>
            <p:spPr>
              <a:xfrm>
                <a:off x="178332" y="154266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5" name="îSľïḍe"/>
              <p:cNvSpPr/>
              <p:nvPr/>
            </p:nvSpPr>
            <p:spPr>
              <a:xfrm>
                <a:off x="272870" y="162669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6" name="ïṡľíḍê"/>
              <p:cNvSpPr/>
              <p:nvPr/>
            </p:nvSpPr>
            <p:spPr>
              <a:xfrm>
                <a:off x="372308" y="170302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7" name="ïşlíďê"/>
              <p:cNvSpPr/>
              <p:nvPr/>
            </p:nvSpPr>
            <p:spPr>
              <a:xfrm>
                <a:off x="361851" y="1462131"/>
                <a:ext cx="14007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8" name="ïśḻiḑe"/>
              <p:cNvSpPr/>
              <p:nvPr/>
            </p:nvSpPr>
            <p:spPr>
              <a:xfrm>
                <a:off x="464744" y="163509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89" name="íṧ1îḓé"/>
              <p:cNvSpPr/>
              <p:nvPr/>
            </p:nvSpPr>
            <p:spPr>
              <a:xfrm>
                <a:off x="476696" y="1439769"/>
                <a:ext cx="154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0" name="ís1idè"/>
              <p:cNvSpPr/>
              <p:nvPr/>
            </p:nvSpPr>
            <p:spPr>
              <a:xfrm>
                <a:off x="588693" y="161269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1" name="ïṥ1íḍé"/>
              <p:cNvSpPr/>
              <p:nvPr/>
            </p:nvSpPr>
            <p:spPr>
              <a:xfrm>
                <a:off x="555127" y="1415960"/>
                <a:ext cx="16809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2" name="ïsḻíḓê"/>
              <p:cNvSpPr/>
              <p:nvPr/>
            </p:nvSpPr>
            <p:spPr>
              <a:xfrm>
                <a:off x="627909" y="163579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3" name="í$lïḍè"/>
              <p:cNvSpPr/>
              <p:nvPr/>
            </p:nvSpPr>
            <p:spPr>
              <a:xfrm>
                <a:off x="655919" y="165400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4" name="íṥļíḍé"/>
              <p:cNvSpPr/>
              <p:nvPr/>
            </p:nvSpPr>
            <p:spPr>
              <a:xfrm>
                <a:off x="791773" y="164560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5" name="iśḷïdè"/>
              <p:cNvSpPr/>
              <p:nvPr/>
            </p:nvSpPr>
            <p:spPr>
              <a:xfrm>
                <a:off x="779168" y="1439769"/>
                <a:ext cx="12701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6" name="ïšḻiḋè"/>
              <p:cNvSpPr/>
              <p:nvPr/>
            </p:nvSpPr>
            <p:spPr>
              <a:xfrm>
                <a:off x="843640" y="1611989"/>
                <a:ext cx="14007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7" name="îṥḻíḋè"/>
              <p:cNvSpPr/>
              <p:nvPr/>
            </p:nvSpPr>
            <p:spPr>
              <a:xfrm>
                <a:off x="885657" y="1334727"/>
                <a:ext cx="154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8" name="i$1idé"/>
              <p:cNvSpPr/>
              <p:nvPr/>
            </p:nvSpPr>
            <p:spPr>
              <a:xfrm>
                <a:off x="978747" y="141521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699" name="iṡļîḑè"/>
              <p:cNvSpPr/>
              <p:nvPr/>
            </p:nvSpPr>
            <p:spPr>
              <a:xfrm>
                <a:off x="989297" y="1385148"/>
                <a:ext cx="182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0" name="îŝ1îde"/>
              <p:cNvSpPr/>
              <p:nvPr/>
            </p:nvSpPr>
            <p:spPr>
              <a:xfrm>
                <a:off x="1054376" y="145372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1" name="ïş1îḍê"/>
              <p:cNvSpPr/>
              <p:nvPr/>
            </p:nvSpPr>
            <p:spPr>
              <a:xfrm>
                <a:off x="1071183" y="130316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2" name="ïṡḻïḋê"/>
              <p:cNvSpPr/>
              <p:nvPr/>
            </p:nvSpPr>
            <p:spPr>
              <a:xfrm>
                <a:off x="1197231" y="138580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3" name="î$lide"/>
              <p:cNvSpPr/>
              <p:nvPr/>
            </p:nvSpPr>
            <p:spPr>
              <a:xfrm>
                <a:off x="1263806" y="1320722"/>
                <a:ext cx="168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4" name="îşliḓé"/>
              <p:cNvSpPr/>
              <p:nvPr/>
            </p:nvSpPr>
            <p:spPr>
              <a:xfrm>
                <a:off x="1587986" y="128356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5" name="î$líḋé"/>
              <p:cNvSpPr/>
              <p:nvPr/>
            </p:nvSpPr>
            <p:spPr>
              <a:xfrm>
                <a:off x="1805771" y="145302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6" name="íSľïḍè"/>
              <p:cNvSpPr/>
              <p:nvPr/>
            </p:nvSpPr>
            <p:spPr>
              <a:xfrm>
                <a:off x="2480837" y="147193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7" name="iṣḷiḋé"/>
              <p:cNvSpPr/>
              <p:nvPr/>
            </p:nvSpPr>
            <p:spPr>
              <a:xfrm>
                <a:off x="2560715" y="1424363"/>
                <a:ext cx="182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8" name="îṡ1ïdè"/>
              <p:cNvSpPr/>
              <p:nvPr/>
            </p:nvSpPr>
            <p:spPr>
              <a:xfrm>
                <a:off x="50929" y="1917357"/>
                <a:ext cx="154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09" name="iṥļïde"/>
              <p:cNvSpPr/>
              <p:nvPr/>
            </p:nvSpPr>
            <p:spPr>
              <a:xfrm>
                <a:off x="59285" y="1885144"/>
                <a:ext cx="12701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0" name="ïŝlíḓe"/>
              <p:cNvSpPr/>
              <p:nvPr/>
            </p:nvSpPr>
            <p:spPr>
              <a:xfrm>
                <a:off x="178332" y="201464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1" name="îṩ1íḍè"/>
              <p:cNvSpPr/>
              <p:nvPr/>
            </p:nvSpPr>
            <p:spPr>
              <a:xfrm>
                <a:off x="272870" y="209868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2" name="íŝḻïďè"/>
              <p:cNvSpPr/>
              <p:nvPr/>
            </p:nvSpPr>
            <p:spPr>
              <a:xfrm>
                <a:off x="372308" y="217571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3" name="íṡļíḑè"/>
              <p:cNvSpPr/>
              <p:nvPr/>
            </p:nvSpPr>
            <p:spPr>
              <a:xfrm>
                <a:off x="361851" y="1934163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4" name="îş1ïḋê"/>
              <p:cNvSpPr/>
              <p:nvPr/>
            </p:nvSpPr>
            <p:spPr>
              <a:xfrm>
                <a:off x="464744" y="210708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5" name="ïṡḻíďé"/>
              <p:cNvSpPr/>
              <p:nvPr/>
            </p:nvSpPr>
            <p:spPr>
              <a:xfrm>
                <a:off x="476696" y="1911754"/>
                <a:ext cx="15407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6" name="iṧḷîḍê"/>
              <p:cNvSpPr/>
              <p:nvPr/>
            </p:nvSpPr>
            <p:spPr>
              <a:xfrm>
                <a:off x="588693" y="208537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7" name="î$ḻïḍè"/>
              <p:cNvSpPr/>
              <p:nvPr/>
            </p:nvSpPr>
            <p:spPr>
              <a:xfrm>
                <a:off x="555127" y="1887946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8" name="îṡļiḑé"/>
              <p:cNvSpPr/>
              <p:nvPr/>
            </p:nvSpPr>
            <p:spPr>
              <a:xfrm>
                <a:off x="627909" y="210778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19" name="îṩ1ïďê"/>
              <p:cNvSpPr/>
              <p:nvPr/>
            </p:nvSpPr>
            <p:spPr>
              <a:xfrm>
                <a:off x="685331" y="173173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0" name="işlíḍe"/>
              <p:cNvSpPr/>
              <p:nvPr/>
            </p:nvSpPr>
            <p:spPr>
              <a:xfrm>
                <a:off x="779168" y="191310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1" name="ísḷiḓe"/>
              <p:cNvSpPr/>
              <p:nvPr/>
            </p:nvSpPr>
            <p:spPr>
              <a:xfrm>
                <a:off x="885657" y="1808114"/>
                <a:ext cx="154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2" name="îṧ1ïḓè"/>
              <p:cNvSpPr/>
              <p:nvPr/>
            </p:nvSpPr>
            <p:spPr>
              <a:xfrm>
                <a:off x="978747" y="188719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3" name="íṧļîḋê"/>
              <p:cNvSpPr/>
              <p:nvPr/>
            </p:nvSpPr>
            <p:spPr>
              <a:xfrm>
                <a:off x="1054376" y="59308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4" name="iŝḻiḓè"/>
              <p:cNvSpPr/>
              <p:nvPr/>
            </p:nvSpPr>
            <p:spPr>
              <a:xfrm>
                <a:off x="1132154" y="641456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5" name="î$ḷïḑè"/>
              <p:cNvSpPr/>
              <p:nvPr/>
            </p:nvSpPr>
            <p:spPr>
              <a:xfrm>
                <a:off x="1197231" y="52516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6" name="îṩḷïḍe"/>
              <p:cNvSpPr/>
              <p:nvPr/>
            </p:nvSpPr>
            <p:spPr>
              <a:xfrm>
                <a:off x="1344990" y="64560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7" name="îṡļíḍê"/>
              <p:cNvSpPr/>
              <p:nvPr/>
            </p:nvSpPr>
            <p:spPr>
              <a:xfrm>
                <a:off x="1398258" y="775908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8" name="îŝḷîḑe"/>
              <p:cNvSpPr/>
              <p:nvPr/>
            </p:nvSpPr>
            <p:spPr>
              <a:xfrm>
                <a:off x="1457734" y="55737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29" name="iṩḷídé"/>
              <p:cNvSpPr/>
              <p:nvPr/>
            </p:nvSpPr>
            <p:spPr>
              <a:xfrm>
                <a:off x="1501852" y="55037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0" name="isľíḓé"/>
              <p:cNvSpPr/>
              <p:nvPr/>
            </p:nvSpPr>
            <p:spPr>
              <a:xfrm>
                <a:off x="1534765" y="56087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1" name="íṧlîḋè"/>
              <p:cNvSpPr/>
              <p:nvPr/>
            </p:nvSpPr>
            <p:spPr>
              <a:xfrm>
                <a:off x="1587986" y="42362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2" name="îṥlíďê"/>
              <p:cNvSpPr/>
              <p:nvPr/>
            </p:nvSpPr>
            <p:spPr>
              <a:xfrm>
                <a:off x="1604092" y="66661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3" name="íšliḑe"/>
              <p:cNvSpPr/>
              <p:nvPr/>
            </p:nvSpPr>
            <p:spPr>
              <a:xfrm>
                <a:off x="1644755" y="512605"/>
                <a:ext cx="182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4" name="ïṧļîḑe"/>
              <p:cNvSpPr/>
              <p:nvPr/>
            </p:nvSpPr>
            <p:spPr>
              <a:xfrm>
                <a:off x="1721739" y="67082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5" name="î$ľïḑè"/>
              <p:cNvSpPr/>
              <p:nvPr/>
            </p:nvSpPr>
            <p:spPr>
              <a:xfrm>
                <a:off x="1758200" y="725441"/>
                <a:ext cx="14007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6" name="ïśḷidé"/>
              <p:cNvSpPr/>
              <p:nvPr/>
            </p:nvSpPr>
            <p:spPr>
              <a:xfrm>
                <a:off x="1805771" y="59238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7" name="îsľídê"/>
              <p:cNvSpPr/>
              <p:nvPr/>
            </p:nvSpPr>
            <p:spPr>
              <a:xfrm>
                <a:off x="1873699" y="73804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8" name="ïšļïde"/>
              <p:cNvSpPr/>
              <p:nvPr/>
            </p:nvSpPr>
            <p:spPr>
              <a:xfrm>
                <a:off x="1886304" y="78776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39" name="í$ļiḑê"/>
              <p:cNvSpPr/>
              <p:nvPr/>
            </p:nvSpPr>
            <p:spPr>
              <a:xfrm>
                <a:off x="1940925" y="77656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0" name="ïŝ1iḓe"/>
              <p:cNvSpPr/>
              <p:nvPr/>
            </p:nvSpPr>
            <p:spPr>
              <a:xfrm>
                <a:off x="2244198" y="64350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1" name="ïŝḻïḑé"/>
              <p:cNvSpPr/>
              <p:nvPr/>
            </p:nvSpPr>
            <p:spPr>
              <a:xfrm>
                <a:off x="2265253" y="731086"/>
                <a:ext cx="16809" cy="168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2" name="i$ḷîḑè"/>
              <p:cNvSpPr/>
              <p:nvPr/>
            </p:nvSpPr>
            <p:spPr>
              <a:xfrm>
                <a:off x="2348539" y="67291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3" name="îṡḷîḓê"/>
              <p:cNvSpPr/>
              <p:nvPr/>
            </p:nvSpPr>
            <p:spPr>
              <a:xfrm>
                <a:off x="2480940" y="822122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4" name="îš1íḑè"/>
              <p:cNvSpPr/>
              <p:nvPr/>
            </p:nvSpPr>
            <p:spPr>
              <a:xfrm>
                <a:off x="178368" y="115470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5" name="ïṣḷïḋè"/>
              <p:cNvSpPr/>
              <p:nvPr/>
            </p:nvSpPr>
            <p:spPr>
              <a:xfrm>
                <a:off x="272906" y="123873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6" name="íṡľíḍè"/>
              <p:cNvSpPr/>
              <p:nvPr/>
            </p:nvSpPr>
            <p:spPr>
              <a:xfrm>
                <a:off x="372346" y="131576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7" name="ïşlïḑê"/>
              <p:cNvSpPr/>
              <p:nvPr/>
            </p:nvSpPr>
            <p:spPr>
              <a:xfrm>
                <a:off x="361888" y="1074220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8" name="íṧļiḑe"/>
              <p:cNvSpPr/>
              <p:nvPr/>
            </p:nvSpPr>
            <p:spPr>
              <a:xfrm>
                <a:off x="885699" y="946770"/>
                <a:ext cx="15407" cy="168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49" name="i$ḻíḓê"/>
              <p:cNvSpPr/>
              <p:nvPr/>
            </p:nvSpPr>
            <p:spPr>
              <a:xfrm>
                <a:off x="978790" y="102655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0" name="ïŝlîdê"/>
              <p:cNvSpPr/>
              <p:nvPr/>
            </p:nvSpPr>
            <p:spPr>
              <a:xfrm>
                <a:off x="989341" y="997190"/>
                <a:ext cx="18209" cy="168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1" name="ïṡ1íḋe"/>
              <p:cNvSpPr/>
              <p:nvPr/>
            </p:nvSpPr>
            <p:spPr>
              <a:xfrm>
                <a:off x="1054419" y="106577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2" name="i$1îḓê"/>
              <p:cNvSpPr/>
              <p:nvPr/>
            </p:nvSpPr>
            <p:spPr>
              <a:xfrm>
                <a:off x="1071226" y="91521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3" name="íṣlíďê"/>
              <p:cNvSpPr/>
              <p:nvPr/>
            </p:nvSpPr>
            <p:spPr>
              <a:xfrm>
                <a:off x="1132198" y="1113436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4" name="ïŝ1îḓê"/>
              <p:cNvSpPr/>
              <p:nvPr/>
            </p:nvSpPr>
            <p:spPr>
              <a:xfrm>
                <a:off x="1197276" y="99714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5" name="ísļíḑé"/>
              <p:cNvSpPr/>
              <p:nvPr/>
            </p:nvSpPr>
            <p:spPr>
              <a:xfrm>
                <a:off x="1263851" y="932765"/>
                <a:ext cx="168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6" name="iṡḷídè"/>
              <p:cNvSpPr/>
              <p:nvPr/>
            </p:nvSpPr>
            <p:spPr>
              <a:xfrm>
                <a:off x="1345036" y="111899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7" name="ïšļídè"/>
              <p:cNvSpPr/>
              <p:nvPr/>
            </p:nvSpPr>
            <p:spPr>
              <a:xfrm>
                <a:off x="1398305" y="1247888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8" name="iṩľiďe"/>
              <p:cNvSpPr/>
              <p:nvPr/>
            </p:nvSpPr>
            <p:spPr>
              <a:xfrm>
                <a:off x="1457781" y="103005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59" name="îṥḷíḓè"/>
              <p:cNvSpPr/>
              <p:nvPr/>
            </p:nvSpPr>
            <p:spPr>
              <a:xfrm>
                <a:off x="1501899" y="102305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0" name="ïśļide"/>
              <p:cNvSpPr/>
              <p:nvPr/>
            </p:nvSpPr>
            <p:spPr>
              <a:xfrm>
                <a:off x="1588034" y="89560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1" name="îṣļíḍè"/>
              <p:cNvSpPr/>
              <p:nvPr/>
            </p:nvSpPr>
            <p:spPr>
              <a:xfrm>
                <a:off x="1604141" y="113859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2" name="ïSļïḍe"/>
              <p:cNvSpPr/>
              <p:nvPr/>
            </p:nvSpPr>
            <p:spPr>
              <a:xfrm>
                <a:off x="1721787" y="114280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3" name="iśḷîḍè"/>
              <p:cNvSpPr/>
              <p:nvPr/>
            </p:nvSpPr>
            <p:spPr>
              <a:xfrm>
                <a:off x="1758250" y="1197468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4" name="îṡlîḓe"/>
              <p:cNvSpPr/>
              <p:nvPr/>
            </p:nvSpPr>
            <p:spPr>
              <a:xfrm>
                <a:off x="1805821" y="106436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5" name="ïṣļíḑé"/>
              <p:cNvSpPr/>
              <p:nvPr/>
            </p:nvSpPr>
            <p:spPr>
              <a:xfrm>
                <a:off x="1873749" y="121212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6" name="ïṧḷíďè"/>
              <p:cNvSpPr/>
              <p:nvPr/>
            </p:nvSpPr>
            <p:spPr>
              <a:xfrm>
                <a:off x="1886355" y="126044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7" name="îšḻidê"/>
              <p:cNvSpPr/>
              <p:nvPr/>
            </p:nvSpPr>
            <p:spPr>
              <a:xfrm>
                <a:off x="1940976" y="124854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8" name="íŝ1îḋé"/>
              <p:cNvSpPr/>
              <p:nvPr/>
            </p:nvSpPr>
            <p:spPr>
              <a:xfrm>
                <a:off x="2010350" y="1089626"/>
                <a:ext cx="28013" cy="2661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69" name="îsḻiḑé"/>
              <p:cNvSpPr/>
              <p:nvPr/>
            </p:nvSpPr>
            <p:spPr>
              <a:xfrm>
                <a:off x="2249846" y="929964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0" name="ïşḻîḋê"/>
              <p:cNvSpPr/>
              <p:nvPr/>
            </p:nvSpPr>
            <p:spPr>
              <a:xfrm>
                <a:off x="2257503" y="93902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1" name="îṥľïdé"/>
              <p:cNvSpPr/>
              <p:nvPr/>
            </p:nvSpPr>
            <p:spPr>
              <a:xfrm>
                <a:off x="2244198" y="111548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2" name="išľídé"/>
              <p:cNvSpPr/>
              <p:nvPr/>
            </p:nvSpPr>
            <p:spPr>
              <a:xfrm>
                <a:off x="2265253" y="1204471"/>
                <a:ext cx="16809" cy="168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3" name="íṡlíde"/>
              <p:cNvSpPr/>
              <p:nvPr/>
            </p:nvSpPr>
            <p:spPr>
              <a:xfrm>
                <a:off x="2935375" y="124854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4" name="ïśľiḓé"/>
              <p:cNvSpPr/>
              <p:nvPr/>
            </p:nvSpPr>
            <p:spPr>
              <a:xfrm>
                <a:off x="2960584" y="138649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5" name="ïṥliḍe"/>
              <p:cNvSpPr/>
              <p:nvPr/>
            </p:nvSpPr>
            <p:spPr>
              <a:xfrm>
                <a:off x="3018007" y="135638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6" name="íSļiḍé"/>
              <p:cNvSpPr/>
              <p:nvPr/>
            </p:nvSpPr>
            <p:spPr>
              <a:xfrm>
                <a:off x="1398305" y="379549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7" name="íṥļíḍè"/>
              <p:cNvSpPr/>
              <p:nvPr/>
            </p:nvSpPr>
            <p:spPr>
              <a:xfrm>
                <a:off x="2010350" y="1089626"/>
                <a:ext cx="14006" cy="26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0800" y="0"/>
                      <a:pt x="0" y="5400"/>
                      <a:pt x="0" y="10800"/>
                    </a:cubicBezTo>
                    <a:cubicBezTo>
                      <a:pt x="0" y="16200"/>
                      <a:pt x="10800" y="21600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8" name="iś1íďe"/>
              <p:cNvSpPr/>
              <p:nvPr/>
            </p:nvSpPr>
            <p:spPr>
              <a:xfrm>
                <a:off x="2010350" y="1089626"/>
                <a:ext cx="28013" cy="26613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79" name="íṥḷïḓê"/>
              <p:cNvSpPr/>
              <p:nvPr/>
            </p:nvSpPr>
            <p:spPr>
              <a:xfrm>
                <a:off x="2011703" y="1093828"/>
                <a:ext cx="12701" cy="182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9257" y="0"/>
                      <a:pt x="0" y="4629"/>
                      <a:pt x="0" y="10800"/>
                    </a:cubicBezTo>
                    <a:cubicBezTo>
                      <a:pt x="0" y="16971"/>
                      <a:pt x="9257" y="21600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0" name="îŝḷïdé"/>
              <p:cNvSpPr/>
              <p:nvPr/>
            </p:nvSpPr>
            <p:spPr>
              <a:xfrm>
                <a:off x="1009600" y="764699"/>
                <a:ext cx="12701" cy="28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9600" y="0"/>
                      <a:pt x="0" y="4320"/>
                      <a:pt x="0" y="10800"/>
                    </a:cubicBezTo>
                    <a:cubicBezTo>
                      <a:pt x="0" y="16200"/>
                      <a:pt x="9600" y="21600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1" name="îsľíďe"/>
              <p:cNvSpPr/>
              <p:nvPr/>
            </p:nvSpPr>
            <p:spPr>
              <a:xfrm>
                <a:off x="198023" y="1781497"/>
                <a:ext cx="14006" cy="28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640" y="0"/>
                      <a:pt x="0" y="4320"/>
                      <a:pt x="0" y="10800"/>
                    </a:cubicBezTo>
                    <a:cubicBezTo>
                      <a:pt x="0" y="16200"/>
                      <a:pt x="864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2" name="ï$ḻîďé"/>
              <p:cNvSpPr/>
              <p:nvPr/>
            </p:nvSpPr>
            <p:spPr>
              <a:xfrm>
                <a:off x="2503349" y="2955156"/>
                <a:ext cx="14006" cy="28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640" y="0"/>
                      <a:pt x="0" y="5400"/>
                      <a:pt x="0" y="10800"/>
                    </a:cubicBezTo>
                    <a:cubicBezTo>
                      <a:pt x="0" y="16200"/>
                      <a:pt x="8640" y="21600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3" name="íṣḻïďè"/>
              <p:cNvSpPr/>
              <p:nvPr/>
            </p:nvSpPr>
            <p:spPr>
              <a:xfrm>
                <a:off x="1196624" y="2848715"/>
                <a:ext cx="14006" cy="26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640" y="0"/>
                      <a:pt x="0" y="4547"/>
                      <a:pt x="0" y="11368"/>
                    </a:cubicBezTo>
                    <a:cubicBezTo>
                      <a:pt x="0" y="17053"/>
                      <a:pt x="8640" y="21600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4" name="íṡḷïḓê"/>
              <p:cNvSpPr/>
              <p:nvPr/>
            </p:nvSpPr>
            <p:spPr>
              <a:xfrm>
                <a:off x="1513056" y="2488781"/>
                <a:ext cx="12701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5" name="iṣľîḑé"/>
              <p:cNvSpPr/>
              <p:nvPr/>
            </p:nvSpPr>
            <p:spPr>
              <a:xfrm>
                <a:off x="1395410" y="249363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6" name="îṥľïďè"/>
              <p:cNvSpPr/>
              <p:nvPr/>
            </p:nvSpPr>
            <p:spPr>
              <a:xfrm>
                <a:off x="1013760" y="228075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7" name="ïšľiḍé"/>
              <p:cNvSpPr/>
              <p:nvPr/>
            </p:nvSpPr>
            <p:spPr>
              <a:xfrm>
                <a:off x="1132154" y="1501393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8" name="íŝļiḍe"/>
              <p:cNvSpPr/>
              <p:nvPr/>
            </p:nvSpPr>
            <p:spPr>
              <a:xfrm>
                <a:off x="1886304" y="164840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89" name="iṥḻíḍé"/>
              <p:cNvSpPr/>
              <p:nvPr/>
            </p:nvSpPr>
            <p:spPr>
              <a:xfrm>
                <a:off x="1940925" y="163720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0" name="ïṥľíde"/>
              <p:cNvSpPr/>
              <p:nvPr/>
            </p:nvSpPr>
            <p:spPr>
              <a:xfrm>
                <a:off x="2015901" y="1481785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1" name="îśļiďè"/>
              <p:cNvSpPr/>
              <p:nvPr/>
            </p:nvSpPr>
            <p:spPr>
              <a:xfrm>
                <a:off x="2265199" y="1591029"/>
                <a:ext cx="168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2" name="iṩḷîďê"/>
              <p:cNvSpPr/>
              <p:nvPr/>
            </p:nvSpPr>
            <p:spPr>
              <a:xfrm>
                <a:off x="2348484" y="1532858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3" name="ïṩḻiḓê"/>
              <p:cNvSpPr/>
              <p:nvPr/>
            </p:nvSpPr>
            <p:spPr>
              <a:xfrm>
                <a:off x="2427616" y="149434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4" name="íSlíḑe"/>
              <p:cNvSpPr/>
              <p:nvPr/>
            </p:nvSpPr>
            <p:spPr>
              <a:xfrm>
                <a:off x="2480884" y="1682065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5" name="ïṡ1ïdè"/>
              <p:cNvSpPr/>
              <p:nvPr/>
            </p:nvSpPr>
            <p:spPr>
              <a:xfrm>
                <a:off x="2780554" y="165400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6" name="ïṩḷiḍe"/>
              <p:cNvSpPr/>
              <p:nvPr/>
            </p:nvSpPr>
            <p:spPr>
              <a:xfrm>
                <a:off x="2842880" y="160708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7" name="iSḷidê"/>
              <p:cNvSpPr/>
              <p:nvPr/>
            </p:nvSpPr>
            <p:spPr>
              <a:xfrm>
                <a:off x="2890498" y="169882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8" name="íṩļïḍê"/>
              <p:cNvSpPr/>
              <p:nvPr/>
            </p:nvSpPr>
            <p:spPr>
              <a:xfrm>
                <a:off x="2935316" y="163649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799" name="ïšḷîde"/>
              <p:cNvSpPr/>
              <p:nvPr/>
            </p:nvSpPr>
            <p:spPr>
              <a:xfrm>
                <a:off x="989297" y="1857133"/>
                <a:ext cx="182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0" name="íśľíḓè"/>
              <p:cNvSpPr/>
              <p:nvPr/>
            </p:nvSpPr>
            <p:spPr>
              <a:xfrm>
                <a:off x="2337981" y="240330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1" name="iṧ1îdé"/>
              <p:cNvSpPr/>
              <p:nvPr/>
            </p:nvSpPr>
            <p:spPr>
              <a:xfrm>
                <a:off x="2228785" y="2298307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2" name="isḻiďe"/>
              <p:cNvSpPr/>
              <p:nvPr/>
            </p:nvSpPr>
            <p:spPr>
              <a:xfrm>
                <a:off x="2138402" y="237809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3" name="íşḻide"/>
              <p:cNvSpPr/>
              <p:nvPr/>
            </p:nvSpPr>
            <p:spPr>
              <a:xfrm>
                <a:off x="2123743" y="2348727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4" name="îṡľîḋe"/>
              <p:cNvSpPr/>
              <p:nvPr/>
            </p:nvSpPr>
            <p:spPr>
              <a:xfrm>
                <a:off x="2062773" y="241660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5" name="îṩḷiďê"/>
              <p:cNvSpPr/>
              <p:nvPr/>
            </p:nvSpPr>
            <p:spPr>
              <a:xfrm>
                <a:off x="2045967" y="226534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6" name="îšḷiḓé"/>
              <p:cNvSpPr/>
              <p:nvPr/>
            </p:nvSpPr>
            <p:spPr>
              <a:xfrm>
                <a:off x="1983689" y="2464973"/>
                <a:ext cx="154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7" name="ïSḻiḍe"/>
              <p:cNvSpPr/>
              <p:nvPr/>
            </p:nvSpPr>
            <p:spPr>
              <a:xfrm>
                <a:off x="1919916" y="234868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8" name="iṧlîdè"/>
              <p:cNvSpPr/>
              <p:nvPr/>
            </p:nvSpPr>
            <p:spPr>
              <a:xfrm>
                <a:off x="1849236" y="2284301"/>
                <a:ext cx="168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09" name="îsliďè"/>
              <p:cNvSpPr/>
              <p:nvPr/>
            </p:nvSpPr>
            <p:spPr>
              <a:xfrm>
                <a:off x="1772158" y="246912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0" name="iṩļïdé"/>
              <p:cNvSpPr/>
              <p:nvPr/>
            </p:nvSpPr>
            <p:spPr>
              <a:xfrm>
                <a:off x="1659413" y="238089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1" name="ïSliḑe"/>
              <p:cNvSpPr/>
              <p:nvPr/>
            </p:nvSpPr>
            <p:spPr>
              <a:xfrm>
                <a:off x="1615998" y="237388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2" name="íṩlíḋê"/>
              <p:cNvSpPr/>
              <p:nvPr/>
            </p:nvSpPr>
            <p:spPr>
              <a:xfrm>
                <a:off x="1582384" y="238439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3" name="íṡḻíḑè"/>
              <p:cNvSpPr/>
              <p:nvPr/>
            </p:nvSpPr>
            <p:spPr>
              <a:xfrm>
                <a:off x="1529163" y="224713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4" name="ïşľíḍê"/>
              <p:cNvSpPr/>
              <p:nvPr/>
            </p:nvSpPr>
            <p:spPr>
              <a:xfrm>
                <a:off x="1466886" y="2336122"/>
                <a:ext cx="182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5" name="îṩḻíďe"/>
              <p:cNvSpPr/>
              <p:nvPr/>
            </p:nvSpPr>
            <p:spPr>
              <a:xfrm>
                <a:off x="1311377" y="241590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6" name="iSḻíḋè"/>
              <p:cNvSpPr/>
              <p:nvPr/>
            </p:nvSpPr>
            <p:spPr>
              <a:xfrm>
                <a:off x="1097141" y="2445365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7" name="ïSliḋé"/>
              <p:cNvSpPr/>
              <p:nvPr/>
            </p:nvSpPr>
            <p:spPr>
              <a:xfrm>
                <a:off x="2607586" y="174924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8" name="iṡḻíďé"/>
              <p:cNvSpPr/>
              <p:nvPr/>
            </p:nvSpPr>
            <p:spPr>
              <a:xfrm>
                <a:off x="2644701" y="175624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19" name="íṧḻide"/>
              <p:cNvSpPr/>
              <p:nvPr/>
            </p:nvSpPr>
            <p:spPr>
              <a:xfrm>
                <a:off x="2960524" y="177515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0" name="iṣļíḑe"/>
              <p:cNvSpPr/>
              <p:nvPr/>
            </p:nvSpPr>
            <p:spPr>
              <a:xfrm>
                <a:off x="3017947" y="174434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1" name="iSļïḋe"/>
              <p:cNvSpPr/>
              <p:nvPr/>
            </p:nvSpPr>
            <p:spPr>
              <a:xfrm>
                <a:off x="1054376" y="192641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2" name="iş1îḑè"/>
              <p:cNvSpPr/>
              <p:nvPr/>
            </p:nvSpPr>
            <p:spPr>
              <a:xfrm>
                <a:off x="1071183" y="177515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3" name="iṣḷîde"/>
              <p:cNvSpPr/>
              <p:nvPr/>
            </p:nvSpPr>
            <p:spPr>
              <a:xfrm>
                <a:off x="1132154" y="1973379"/>
                <a:ext cx="14007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4" name="ïśļíďe"/>
              <p:cNvSpPr/>
              <p:nvPr/>
            </p:nvSpPr>
            <p:spPr>
              <a:xfrm>
                <a:off x="1197231" y="185778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5" name="íṧḻîdé"/>
              <p:cNvSpPr/>
              <p:nvPr/>
            </p:nvSpPr>
            <p:spPr>
              <a:xfrm>
                <a:off x="1263806" y="1794109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6" name="îśļiďe"/>
              <p:cNvSpPr/>
              <p:nvPr/>
            </p:nvSpPr>
            <p:spPr>
              <a:xfrm>
                <a:off x="1344990" y="197893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7" name="iś1îḋê"/>
              <p:cNvSpPr/>
              <p:nvPr/>
            </p:nvSpPr>
            <p:spPr>
              <a:xfrm>
                <a:off x="1398258" y="2109232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8" name="îŝlídé"/>
              <p:cNvSpPr/>
              <p:nvPr/>
            </p:nvSpPr>
            <p:spPr>
              <a:xfrm>
                <a:off x="1457734" y="188999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29" name="îṥļîḑe"/>
              <p:cNvSpPr/>
              <p:nvPr/>
            </p:nvSpPr>
            <p:spPr>
              <a:xfrm>
                <a:off x="1501852" y="188299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0" name="îš1íḑé"/>
              <p:cNvSpPr/>
              <p:nvPr/>
            </p:nvSpPr>
            <p:spPr>
              <a:xfrm>
                <a:off x="1534765" y="189420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1" name="íśḻîdè"/>
              <p:cNvSpPr/>
              <p:nvPr/>
            </p:nvSpPr>
            <p:spPr>
              <a:xfrm>
                <a:off x="1604092" y="1998589"/>
                <a:ext cx="12701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2" name="ïsļíḑé"/>
              <p:cNvSpPr/>
              <p:nvPr/>
            </p:nvSpPr>
            <p:spPr>
              <a:xfrm>
                <a:off x="1644755" y="1844528"/>
                <a:ext cx="182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3" name="iś1îḓè"/>
              <p:cNvSpPr/>
              <p:nvPr/>
            </p:nvSpPr>
            <p:spPr>
              <a:xfrm>
                <a:off x="1721739" y="200344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4" name="ïṧḷíḋé"/>
              <p:cNvSpPr/>
              <p:nvPr/>
            </p:nvSpPr>
            <p:spPr>
              <a:xfrm>
                <a:off x="1758200" y="2058812"/>
                <a:ext cx="14007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5" name="ïSḷíḍe"/>
              <p:cNvSpPr/>
              <p:nvPr/>
            </p:nvSpPr>
            <p:spPr>
              <a:xfrm>
                <a:off x="1805771" y="192501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6" name="iṣļîḋê"/>
              <p:cNvSpPr/>
              <p:nvPr/>
            </p:nvSpPr>
            <p:spPr>
              <a:xfrm>
                <a:off x="1873699" y="207137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7" name="ïSļïḑê"/>
              <p:cNvSpPr/>
              <p:nvPr/>
            </p:nvSpPr>
            <p:spPr>
              <a:xfrm>
                <a:off x="1886304" y="212109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8" name="ïSḻïḑe"/>
              <p:cNvSpPr/>
              <p:nvPr/>
            </p:nvSpPr>
            <p:spPr>
              <a:xfrm>
                <a:off x="1940925" y="210918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39" name="iṧ1ïḑê"/>
              <p:cNvSpPr/>
              <p:nvPr/>
            </p:nvSpPr>
            <p:spPr>
              <a:xfrm>
                <a:off x="2015901" y="1953771"/>
                <a:ext cx="16809" cy="182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0" name="ïS1íḑe"/>
              <p:cNvSpPr/>
              <p:nvPr/>
            </p:nvSpPr>
            <p:spPr>
              <a:xfrm>
                <a:off x="2103387" y="179055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1" name="íṣḷîḋê"/>
              <p:cNvSpPr/>
              <p:nvPr/>
            </p:nvSpPr>
            <p:spPr>
              <a:xfrm>
                <a:off x="2175564" y="1822119"/>
                <a:ext cx="16809" cy="154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2" name="iṩḻiḓê"/>
              <p:cNvSpPr/>
              <p:nvPr/>
            </p:nvSpPr>
            <p:spPr>
              <a:xfrm>
                <a:off x="2249793" y="1791260"/>
                <a:ext cx="14007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3" name="îṧlïḍe"/>
              <p:cNvSpPr/>
              <p:nvPr/>
            </p:nvSpPr>
            <p:spPr>
              <a:xfrm>
                <a:off x="2257449" y="179966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4" name="îSľîdé"/>
              <p:cNvSpPr/>
              <p:nvPr/>
            </p:nvSpPr>
            <p:spPr>
              <a:xfrm>
                <a:off x="2244143" y="1976133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5" name="ïśḻïḓe"/>
              <p:cNvSpPr/>
              <p:nvPr/>
            </p:nvSpPr>
            <p:spPr>
              <a:xfrm>
                <a:off x="2265199" y="2064414"/>
                <a:ext cx="168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6" name="ïṣľíḑê"/>
              <p:cNvSpPr/>
              <p:nvPr/>
            </p:nvSpPr>
            <p:spPr>
              <a:xfrm>
                <a:off x="2427616" y="1967030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7" name="iṡḷiďe"/>
              <p:cNvSpPr/>
              <p:nvPr/>
            </p:nvSpPr>
            <p:spPr>
              <a:xfrm>
                <a:off x="2452126" y="184518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8" name="is1ídê"/>
              <p:cNvSpPr/>
              <p:nvPr/>
            </p:nvSpPr>
            <p:spPr>
              <a:xfrm>
                <a:off x="2480837" y="1946021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49" name="îSḷïḓé"/>
              <p:cNvSpPr/>
              <p:nvPr/>
            </p:nvSpPr>
            <p:spPr>
              <a:xfrm>
                <a:off x="2506748" y="1829076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0" name="îšļiḑe"/>
              <p:cNvSpPr/>
              <p:nvPr/>
            </p:nvSpPr>
            <p:spPr>
              <a:xfrm>
                <a:off x="2560715" y="1897749"/>
                <a:ext cx="18209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1" name="ïśḷïḋe"/>
              <p:cNvSpPr/>
              <p:nvPr/>
            </p:nvSpPr>
            <p:spPr>
              <a:xfrm>
                <a:off x="2607586" y="222122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2" name="í$líḑê"/>
              <p:cNvSpPr/>
              <p:nvPr/>
            </p:nvSpPr>
            <p:spPr>
              <a:xfrm>
                <a:off x="2644701" y="2228279"/>
                <a:ext cx="12701" cy="14007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3" name="îṥ1íḍê"/>
              <p:cNvSpPr/>
              <p:nvPr/>
            </p:nvSpPr>
            <p:spPr>
              <a:xfrm>
                <a:off x="2725980" y="1843128"/>
                <a:ext cx="15407" cy="16809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4" name="îṣliḋé"/>
              <p:cNvSpPr/>
              <p:nvPr/>
            </p:nvSpPr>
            <p:spPr>
              <a:xfrm>
                <a:off x="2780554" y="2127392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5" name="íSḻïḓé"/>
              <p:cNvSpPr/>
              <p:nvPr/>
            </p:nvSpPr>
            <p:spPr>
              <a:xfrm>
                <a:off x="2842880" y="2079774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6" name="í$ḷîdé"/>
              <p:cNvSpPr/>
              <p:nvPr/>
            </p:nvSpPr>
            <p:spPr>
              <a:xfrm>
                <a:off x="2890498" y="217150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7" name="íṩḻïďê"/>
              <p:cNvSpPr/>
              <p:nvPr/>
            </p:nvSpPr>
            <p:spPr>
              <a:xfrm>
                <a:off x="2935316" y="2109185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8" name="îśľïḍe"/>
              <p:cNvSpPr/>
              <p:nvPr/>
            </p:nvSpPr>
            <p:spPr>
              <a:xfrm>
                <a:off x="2960524" y="2247839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59" name="íṡļîḍê"/>
              <p:cNvSpPr/>
              <p:nvPr/>
            </p:nvSpPr>
            <p:spPr>
              <a:xfrm>
                <a:off x="3017947" y="2216327"/>
                <a:ext cx="12701" cy="12701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0" name="ïṧ1iḋe"/>
              <p:cNvSpPr/>
              <p:nvPr/>
            </p:nvSpPr>
            <p:spPr>
              <a:xfrm>
                <a:off x="2912313" y="1927154"/>
                <a:ext cx="14006" cy="266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8640" y="0"/>
                      <a:pt x="0" y="5400"/>
                      <a:pt x="0" y="10800"/>
                    </a:cubicBezTo>
                    <a:cubicBezTo>
                      <a:pt x="0" y="16200"/>
                      <a:pt x="8640" y="21600"/>
                      <a:pt x="21600" y="21600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1" name="íṩľîďè"/>
              <p:cNvSpPr/>
              <p:nvPr/>
            </p:nvSpPr>
            <p:spPr>
              <a:xfrm>
                <a:off x="1494896" y="2023799"/>
                <a:ext cx="175070" cy="158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181" y="0"/>
                    </a:moveTo>
                    <a:lnTo>
                      <a:pt x="2419" y="573"/>
                    </a:lnTo>
                    <a:lnTo>
                      <a:pt x="0" y="21600"/>
                    </a:lnTo>
                    <a:lnTo>
                      <a:pt x="6739" y="21600"/>
                    </a:lnTo>
                    <a:lnTo>
                      <a:pt x="7430" y="11087"/>
                    </a:lnTo>
                    <a:lnTo>
                      <a:pt x="13651" y="11087"/>
                    </a:lnTo>
                    <a:lnTo>
                      <a:pt x="13997" y="21600"/>
                    </a:lnTo>
                    <a:lnTo>
                      <a:pt x="21600" y="21600"/>
                    </a:lnTo>
                    <a:lnTo>
                      <a:pt x="19181" y="0"/>
                    </a:lnTo>
                    <a:close/>
                  </a:path>
                </a:pathLst>
              </a:custGeom>
              <a:solidFill>
                <a:srgbClr val="C5D0D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2" name="iṧľídê"/>
              <p:cNvSpPr/>
              <p:nvPr/>
            </p:nvSpPr>
            <p:spPr>
              <a:xfrm>
                <a:off x="419274" y="2182061"/>
                <a:ext cx="2100827" cy="1120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049" y="0"/>
                    </a:moveTo>
                    <a:cubicBezTo>
                      <a:pt x="10052" y="0"/>
                      <a:pt x="10052" y="0"/>
                      <a:pt x="10052" y="0"/>
                    </a:cubicBezTo>
                    <a:cubicBezTo>
                      <a:pt x="8885" y="13253"/>
                      <a:pt x="8885" y="13253"/>
                      <a:pt x="8885" y="13253"/>
                    </a:cubicBezTo>
                    <a:cubicBezTo>
                      <a:pt x="8387" y="12320"/>
                      <a:pt x="7689" y="11760"/>
                      <a:pt x="6963" y="11760"/>
                    </a:cubicBezTo>
                    <a:cubicBezTo>
                      <a:pt x="6735" y="11760"/>
                      <a:pt x="6493" y="11813"/>
                      <a:pt x="6251" y="11947"/>
                    </a:cubicBezTo>
                    <a:cubicBezTo>
                      <a:pt x="5268" y="12453"/>
                      <a:pt x="4571" y="13893"/>
                      <a:pt x="4343" y="15627"/>
                    </a:cubicBezTo>
                    <a:cubicBezTo>
                      <a:pt x="3731" y="14427"/>
                      <a:pt x="2862" y="13733"/>
                      <a:pt x="1951" y="13733"/>
                    </a:cubicBezTo>
                    <a:cubicBezTo>
                      <a:pt x="1666" y="13733"/>
                      <a:pt x="1367" y="13787"/>
                      <a:pt x="1068" y="13947"/>
                    </a:cubicBezTo>
                    <a:cubicBezTo>
                      <a:pt x="669" y="14160"/>
                      <a:pt x="313" y="14480"/>
                      <a:pt x="0" y="14907"/>
                    </a:cubicBezTo>
                    <a:cubicBezTo>
                      <a:pt x="242" y="15440"/>
                      <a:pt x="498" y="15973"/>
                      <a:pt x="769" y="16480"/>
                    </a:cubicBezTo>
                    <a:cubicBezTo>
                      <a:pt x="1851" y="18507"/>
                      <a:pt x="3104" y="20240"/>
                      <a:pt x="4471" y="21600"/>
                    </a:cubicBezTo>
                    <a:cubicBezTo>
                      <a:pt x="4542" y="21547"/>
                      <a:pt x="4599" y="21520"/>
                      <a:pt x="4656" y="21467"/>
                    </a:cubicBezTo>
                    <a:cubicBezTo>
                      <a:pt x="4542" y="20053"/>
                      <a:pt x="4955" y="18693"/>
                      <a:pt x="5653" y="18347"/>
                    </a:cubicBezTo>
                    <a:cubicBezTo>
                      <a:pt x="5781" y="18267"/>
                      <a:pt x="5895" y="18240"/>
                      <a:pt x="6009" y="18240"/>
                    </a:cubicBezTo>
                    <a:cubicBezTo>
                      <a:pt x="6123" y="18240"/>
                      <a:pt x="6237" y="18267"/>
                      <a:pt x="6350" y="18320"/>
                    </a:cubicBezTo>
                    <a:cubicBezTo>
                      <a:pt x="6336" y="16453"/>
                      <a:pt x="6934" y="14773"/>
                      <a:pt x="7888" y="14293"/>
                    </a:cubicBezTo>
                    <a:cubicBezTo>
                      <a:pt x="8059" y="14187"/>
                      <a:pt x="8230" y="14160"/>
                      <a:pt x="8415" y="14160"/>
                    </a:cubicBezTo>
                    <a:cubicBezTo>
                      <a:pt x="8999" y="14160"/>
                      <a:pt x="9554" y="14640"/>
                      <a:pt x="9967" y="15440"/>
                    </a:cubicBezTo>
                    <a:cubicBezTo>
                      <a:pt x="11049" y="0"/>
                      <a:pt x="11049" y="0"/>
                      <a:pt x="11049" y="0"/>
                    </a:cubicBezTo>
                    <a:moveTo>
                      <a:pt x="13498" y="0"/>
                    </a:moveTo>
                    <a:cubicBezTo>
                      <a:pt x="12857" y="0"/>
                      <a:pt x="12857" y="0"/>
                      <a:pt x="12857" y="0"/>
                    </a:cubicBezTo>
                    <a:cubicBezTo>
                      <a:pt x="13826" y="15013"/>
                      <a:pt x="13826" y="15013"/>
                      <a:pt x="13826" y="15013"/>
                    </a:cubicBezTo>
                    <a:cubicBezTo>
                      <a:pt x="13940" y="14800"/>
                      <a:pt x="14196" y="13920"/>
                      <a:pt x="14353" y="13840"/>
                    </a:cubicBezTo>
                    <a:cubicBezTo>
                      <a:pt x="14438" y="13813"/>
                      <a:pt x="14523" y="13787"/>
                      <a:pt x="14609" y="13787"/>
                    </a:cubicBezTo>
                    <a:cubicBezTo>
                      <a:pt x="15064" y="13787"/>
                      <a:pt x="15492" y="14400"/>
                      <a:pt x="15634" y="15307"/>
                    </a:cubicBezTo>
                    <a:cubicBezTo>
                      <a:pt x="15705" y="15787"/>
                      <a:pt x="15577" y="17013"/>
                      <a:pt x="15477" y="17413"/>
                    </a:cubicBezTo>
                    <a:cubicBezTo>
                      <a:pt x="15962" y="17120"/>
                      <a:pt x="16588" y="16747"/>
                      <a:pt x="17243" y="16747"/>
                    </a:cubicBezTo>
                    <a:cubicBezTo>
                      <a:pt x="18112" y="16747"/>
                      <a:pt x="19009" y="17413"/>
                      <a:pt x="19592" y="19760"/>
                    </a:cubicBezTo>
                    <a:cubicBezTo>
                      <a:pt x="19678" y="20133"/>
                      <a:pt x="19763" y="20507"/>
                      <a:pt x="19806" y="20827"/>
                    </a:cubicBezTo>
                    <a:cubicBezTo>
                      <a:pt x="20432" y="20107"/>
                      <a:pt x="21030" y="19333"/>
                      <a:pt x="21600" y="18480"/>
                    </a:cubicBezTo>
                    <a:cubicBezTo>
                      <a:pt x="21386" y="18160"/>
                      <a:pt x="21144" y="17947"/>
                      <a:pt x="20874" y="17840"/>
                    </a:cubicBezTo>
                    <a:cubicBezTo>
                      <a:pt x="21144" y="17413"/>
                      <a:pt x="21273" y="16720"/>
                      <a:pt x="21159" y="16027"/>
                    </a:cubicBezTo>
                    <a:cubicBezTo>
                      <a:pt x="21045" y="15227"/>
                      <a:pt x="20660" y="14693"/>
                      <a:pt x="20233" y="14693"/>
                    </a:cubicBezTo>
                    <a:cubicBezTo>
                      <a:pt x="20148" y="14693"/>
                      <a:pt x="20062" y="14720"/>
                      <a:pt x="19977" y="14747"/>
                    </a:cubicBezTo>
                    <a:cubicBezTo>
                      <a:pt x="19664" y="14907"/>
                      <a:pt x="19436" y="15360"/>
                      <a:pt x="19336" y="15867"/>
                    </a:cubicBezTo>
                    <a:cubicBezTo>
                      <a:pt x="18852" y="14613"/>
                      <a:pt x="17983" y="13413"/>
                      <a:pt x="16488" y="13413"/>
                    </a:cubicBezTo>
                    <a:cubicBezTo>
                      <a:pt x="16488" y="13413"/>
                      <a:pt x="16488" y="13413"/>
                      <a:pt x="16474" y="13413"/>
                    </a:cubicBezTo>
                    <a:cubicBezTo>
                      <a:pt x="16602" y="12907"/>
                      <a:pt x="16631" y="12347"/>
                      <a:pt x="16545" y="11760"/>
                    </a:cubicBezTo>
                    <a:cubicBezTo>
                      <a:pt x="16389" y="10667"/>
                      <a:pt x="15862" y="9973"/>
                      <a:pt x="15292" y="9973"/>
                    </a:cubicBezTo>
                    <a:cubicBezTo>
                      <a:pt x="15178" y="9973"/>
                      <a:pt x="15064" y="10000"/>
                      <a:pt x="14951" y="10053"/>
                    </a:cubicBezTo>
                    <a:cubicBezTo>
                      <a:pt x="14737" y="10160"/>
                      <a:pt x="14566" y="10347"/>
                      <a:pt x="14409" y="10613"/>
                    </a:cubicBezTo>
                    <a:cubicBezTo>
                      <a:pt x="13498" y="0"/>
                      <a:pt x="13498" y="0"/>
                      <a:pt x="13498" y="0"/>
                    </a:cubicBezTo>
                  </a:path>
                </a:pathLst>
              </a:custGeom>
              <a:solidFill>
                <a:srgbClr val="E4E6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3" name="iŝḷíḑê"/>
              <p:cNvSpPr/>
              <p:nvPr/>
            </p:nvSpPr>
            <p:spPr>
              <a:xfrm>
                <a:off x="854844" y="2182061"/>
                <a:ext cx="1491586" cy="12983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068" y="0"/>
                    </a:moveTo>
                    <a:cubicBezTo>
                      <a:pt x="9266" y="0"/>
                      <a:pt x="9266" y="0"/>
                      <a:pt x="9266" y="0"/>
                    </a:cubicBezTo>
                    <a:cubicBezTo>
                      <a:pt x="7742" y="13333"/>
                      <a:pt x="7742" y="13333"/>
                      <a:pt x="7742" y="13333"/>
                    </a:cubicBezTo>
                    <a:cubicBezTo>
                      <a:pt x="7160" y="12642"/>
                      <a:pt x="6378" y="12228"/>
                      <a:pt x="5555" y="12228"/>
                    </a:cubicBezTo>
                    <a:cubicBezTo>
                      <a:pt x="5295" y="12228"/>
                      <a:pt x="5054" y="12251"/>
                      <a:pt x="4813" y="12343"/>
                    </a:cubicBezTo>
                    <a:cubicBezTo>
                      <a:pt x="3470" y="12757"/>
                      <a:pt x="2627" y="14208"/>
                      <a:pt x="2647" y="15820"/>
                    </a:cubicBezTo>
                    <a:cubicBezTo>
                      <a:pt x="2487" y="15774"/>
                      <a:pt x="2326" y="15751"/>
                      <a:pt x="2166" y="15751"/>
                    </a:cubicBezTo>
                    <a:cubicBezTo>
                      <a:pt x="2006" y="15751"/>
                      <a:pt x="1845" y="15774"/>
                      <a:pt x="1665" y="15843"/>
                    </a:cubicBezTo>
                    <a:cubicBezTo>
                      <a:pt x="682" y="16142"/>
                      <a:pt x="100" y="17317"/>
                      <a:pt x="261" y="18537"/>
                    </a:cubicBezTo>
                    <a:cubicBezTo>
                      <a:pt x="181" y="18583"/>
                      <a:pt x="100" y="18606"/>
                      <a:pt x="0" y="18652"/>
                    </a:cubicBezTo>
                    <a:cubicBezTo>
                      <a:pt x="1845" y="19781"/>
                      <a:pt x="3831" y="20610"/>
                      <a:pt x="5936" y="21093"/>
                    </a:cubicBezTo>
                    <a:cubicBezTo>
                      <a:pt x="6057" y="20886"/>
                      <a:pt x="6217" y="20725"/>
                      <a:pt x="6398" y="20564"/>
                    </a:cubicBezTo>
                    <a:cubicBezTo>
                      <a:pt x="6137" y="20218"/>
                      <a:pt x="5916" y="19781"/>
                      <a:pt x="5816" y="19297"/>
                    </a:cubicBezTo>
                    <a:cubicBezTo>
                      <a:pt x="5375" y="17524"/>
                      <a:pt x="6277" y="15705"/>
                      <a:pt x="7822" y="15221"/>
                    </a:cubicBezTo>
                    <a:cubicBezTo>
                      <a:pt x="8082" y="15129"/>
                      <a:pt x="8343" y="15106"/>
                      <a:pt x="8584" y="15106"/>
                    </a:cubicBezTo>
                    <a:cubicBezTo>
                      <a:pt x="8724" y="15106"/>
                      <a:pt x="8865" y="15106"/>
                      <a:pt x="9005" y="15129"/>
                    </a:cubicBezTo>
                    <a:cubicBezTo>
                      <a:pt x="10068" y="0"/>
                      <a:pt x="10068" y="0"/>
                      <a:pt x="10068" y="0"/>
                    </a:cubicBezTo>
                    <a:moveTo>
                      <a:pt x="11813" y="0"/>
                    </a:moveTo>
                    <a:cubicBezTo>
                      <a:pt x="10910" y="0"/>
                      <a:pt x="10910" y="0"/>
                      <a:pt x="10910" y="0"/>
                    </a:cubicBezTo>
                    <a:cubicBezTo>
                      <a:pt x="11492" y="16948"/>
                      <a:pt x="11492" y="16948"/>
                      <a:pt x="11492" y="16948"/>
                    </a:cubicBezTo>
                    <a:cubicBezTo>
                      <a:pt x="11572" y="16925"/>
                      <a:pt x="11652" y="16879"/>
                      <a:pt x="11733" y="16856"/>
                    </a:cubicBezTo>
                    <a:cubicBezTo>
                      <a:pt x="11873" y="16810"/>
                      <a:pt x="12013" y="16787"/>
                      <a:pt x="12154" y="16787"/>
                    </a:cubicBezTo>
                    <a:cubicBezTo>
                      <a:pt x="12856" y="16787"/>
                      <a:pt x="13497" y="17317"/>
                      <a:pt x="13698" y="18123"/>
                    </a:cubicBezTo>
                    <a:cubicBezTo>
                      <a:pt x="13939" y="19113"/>
                      <a:pt x="13437" y="20126"/>
                      <a:pt x="12575" y="20380"/>
                    </a:cubicBezTo>
                    <a:cubicBezTo>
                      <a:pt x="12435" y="20426"/>
                      <a:pt x="12294" y="20449"/>
                      <a:pt x="12154" y="20449"/>
                    </a:cubicBezTo>
                    <a:cubicBezTo>
                      <a:pt x="11773" y="20449"/>
                      <a:pt x="11412" y="20287"/>
                      <a:pt x="11111" y="20011"/>
                    </a:cubicBezTo>
                    <a:cubicBezTo>
                      <a:pt x="10770" y="20725"/>
                      <a:pt x="10188" y="21301"/>
                      <a:pt x="9446" y="21577"/>
                    </a:cubicBezTo>
                    <a:cubicBezTo>
                      <a:pt x="9727" y="21600"/>
                      <a:pt x="10008" y="21600"/>
                      <a:pt x="10289" y="21600"/>
                    </a:cubicBezTo>
                    <a:cubicBezTo>
                      <a:pt x="14440" y="21600"/>
                      <a:pt x="18311" y="20287"/>
                      <a:pt x="21600" y="17985"/>
                    </a:cubicBezTo>
                    <a:cubicBezTo>
                      <a:pt x="21540" y="17708"/>
                      <a:pt x="21419" y="17386"/>
                      <a:pt x="21299" y="17064"/>
                    </a:cubicBezTo>
                    <a:cubicBezTo>
                      <a:pt x="20477" y="15037"/>
                      <a:pt x="19213" y="14461"/>
                      <a:pt x="17990" y="14461"/>
                    </a:cubicBezTo>
                    <a:cubicBezTo>
                      <a:pt x="17067" y="14461"/>
                      <a:pt x="16185" y="14784"/>
                      <a:pt x="15503" y="15037"/>
                    </a:cubicBezTo>
                    <a:cubicBezTo>
                      <a:pt x="15643" y="14692"/>
                      <a:pt x="15824" y="13632"/>
                      <a:pt x="15724" y="13218"/>
                    </a:cubicBezTo>
                    <a:cubicBezTo>
                      <a:pt x="15523" y="12435"/>
                      <a:pt x="14921" y="11905"/>
                      <a:pt x="14280" y="11905"/>
                    </a:cubicBezTo>
                    <a:cubicBezTo>
                      <a:pt x="14159" y="11905"/>
                      <a:pt x="14039" y="11928"/>
                      <a:pt x="13919" y="11951"/>
                    </a:cubicBezTo>
                    <a:cubicBezTo>
                      <a:pt x="13698" y="12020"/>
                      <a:pt x="13337" y="12780"/>
                      <a:pt x="13177" y="12965"/>
                    </a:cubicBezTo>
                    <a:cubicBezTo>
                      <a:pt x="11813" y="0"/>
                      <a:pt x="11813" y="0"/>
                      <a:pt x="11813" y="0"/>
                    </a:cubicBezTo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4" name="iŝḷîḍè"/>
              <p:cNvSpPr/>
              <p:nvPr/>
            </p:nvSpPr>
            <p:spPr>
              <a:xfrm>
                <a:off x="2022178" y="2408951"/>
                <a:ext cx="335497" cy="3417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12" h="21600" extrusionOk="0">
                    <a:moveTo>
                      <a:pt x="8074" y="0"/>
                    </a:moveTo>
                    <a:cubicBezTo>
                      <a:pt x="7404" y="0"/>
                      <a:pt x="6651" y="175"/>
                      <a:pt x="5981" y="350"/>
                    </a:cubicBezTo>
                    <a:cubicBezTo>
                      <a:pt x="1628" y="1574"/>
                      <a:pt x="-884" y="6209"/>
                      <a:pt x="288" y="10756"/>
                    </a:cubicBezTo>
                    <a:cubicBezTo>
                      <a:pt x="958" y="13380"/>
                      <a:pt x="2800" y="15391"/>
                      <a:pt x="4976" y="16353"/>
                    </a:cubicBezTo>
                    <a:cubicBezTo>
                      <a:pt x="4725" y="17053"/>
                      <a:pt x="4642" y="17927"/>
                      <a:pt x="4893" y="18714"/>
                    </a:cubicBezTo>
                    <a:cubicBezTo>
                      <a:pt x="5311" y="20463"/>
                      <a:pt x="6818" y="21600"/>
                      <a:pt x="8409" y="21600"/>
                    </a:cubicBezTo>
                    <a:cubicBezTo>
                      <a:pt x="8744" y="21600"/>
                      <a:pt x="9079" y="21513"/>
                      <a:pt x="9414" y="21425"/>
                    </a:cubicBezTo>
                    <a:cubicBezTo>
                      <a:pt x="10669" y="21075"/>
                      <a:pt x="11674" y="20026"/>
                      <a:pt x="12009" y="18802"/>
                    </a:cubicBezTo>
                    <a:cubicBezTo>
                      <a:pt x="12763" y="20201"/>
                      <a:pt x="14269" y="20988"/>
                      <a:pt x="15776" y="20988"/>
                    </a:cubicBezTo>
                    <a:cubicBezTo>
                      <a:pt x="16195" y="20988"/>
                      <a:pt x="16530" y="20988"/>
                      <a:pt x="16949" y="20813"/>
                    </a:cubicBezTo>
                    <a:cubicBezTo>
                      <a:pt x="19293" y="20201"/>
                      <a:pt x="20716" y="17665"/>
                      <a:pt x="20046" y="15129"/>
                    </a:cubicBezTo>
                    <a:cubicBezTo>
                      <a:pt x="19460" y="13117"/>
                      <a:pt x="17702" y="11806"/>
                      <a:pt x="15776" y="11806"/>
                    </a:cubicBezTo>
                    <a:cubicBezTo>
                      <a:pt x="15693" y="11806"/>
                      <a:pt x="15609" y="11806"/>
                      <a:pt x="15525" y="11806"/>
                    </a:cubicBezTo>
                    <a:cubicBezTo>
                      <a:pt x="16279" y="10057"/>
                      <a:pt x="16446" y="8133"/>
                      <a:pt x="15944" y="6296"/>
                    </a:cubicBezTo>
                    <a:cubicBezTo>
                      <a:pt x="14939" y="2536"/>
                      <a:pt x="11674" y="0"/>
                      <a:pt x="8074" y="0"/>
                    </a:cubicBezTo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5" name="iṧḷïďè"/>
              <p:cNvSpPr/>
              <p:nvPr/>
            </p:nvSpPr>
            <p:spPr>
              <a:xfrm>
                <a:off x="777100" y="2520995"/>
                <a:ext cx="314447" cy="2843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62" h="21600" extrusionOk="0">
                    <a:moveTo>
                      <a:pt x="6822" y="0"/>
                    </a:moveTo>
                    <a:cubicBezTo>
                      <a:pt x="6370" y="0"/>
                      <a:pt x="5828" y="105"/>
                      <a:pt x="5376" y="211"/>
                    </a:cubicBezTo>
                    <a:cubicBezTo>
                      <a:pt x="2484" y="1159"/>
                      <a:pt x="767" y="4636"/>
                      <a:pt x="1580" y="8008"/>
                    </a:cubicBezTo>
                    <a:cubicBezTo>
                      <a:pt x="1670" y="8324"/>
                      <a:pt x="1761" y="8640"/>
                      <a:pt x="1851" y="8851"/>
                    </a:cubicBezTo>
                    <a:cubicBezTo>
                      <a:pt x="405" y="10115"/>
                      <a:pt x="-318" y="12222"/>
                      <a:pt x="134" y="14330"/>
                    </a:cubicBezTo>
                    <a:cubicBezTo>
                      <a:pt x="676" y="16648"/>
                      <a:pt x="2484" y="18123"/>
                      <a:pt x="4382" y="18123"/>
                    </a:cubicBezTo>
                    <a:cubicBezTo>
                      <a:pt x="4743" y="18123"/>
                      <a:pt x="5195" y="18018"/>
                      <a:pt x="5556" y="17912"/>
                    </a:cubicBezTo>
                    <a:cubicBezTo>
                      <a:pt x="6008" y="17807"/>
                      <a:pt x="6370" y="17596"/>
                      <a:pt x="6731" y="17280"/>
                    </a:cubicBezTo>
                    <a:cubicBezTo>
                      <a:pt x="8087" y="19914"/>
                      <a:pt x="10527" y="21600"/>
                      <a:pt x="13148" y="21600"/>
                    </a:cubicBezTo>
                    <a:cubicBezTo>
                      <a:pt x="13781" y="21600"/>
                      <a:pt x="14413" y="21495"/>
                      <a:pt x="15046" y="21284"/>
                    </a:cubicBezTo>
                    <a:cubicBezTo>
                      <a:pt x="18932" y="20020"/>
                      <a:pt x="21282" y="15278"/>
                      <a:pt x="20197" y="10747"/>
                    </a:cubicBezTo>
                    <a:cubicBezTo>
                      <a:pt x="19294" y="6954"/>
                      <a:pt x="16311" y="4425"/>
                      <a:pt x="13148" y="4425"/>
                    </a:cubicBezTo>
                    <a:cubicBezTo>
                      <a:pt x="12787" y="4425"/>
                      <a:pt x="12425" y="4531"/>
                      <a:pt x="11973" y="4531"/>
                    </a:cubicBezTo>
                    <a:cubicBezTo>
                      <a:pt x="11341" y="1791"/>
                      <a:pt x="9172" y="0"/>
                      <a:pt x="6822" y="0"/>
                    </a:cubicBezTo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6" name="îs1ïḑè"/>
              <p:cNvSpPr/>
              <p:nvPr/>
            </p:nvSpPr>
            <p:spPr>
              <a:xfrm>
                <a:off x="968866" y="2282901"/>
                <a:ext cx="113587" cy="1148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4" h="21600" extrusionOk="0">
                    <a:moveTo>
                      <a:pt x="9622" y="0"/>
                    </a:moveTo>
                    <a:cubicBezTo>
                      <a:pt x="8910" y="0"/>
                      <a:pt x="7961" y="260"/>
                      <a:pt x="7011" y="520"/>
                    </a:cubicBezTo>
                    <a:cubicBezTo>
                      <a:pt x="1789" y="2082"/>
                      <a:pt x="-1059" y="7807"/>
                      <a:pt x="365" y="13533"/>
                    </a:cubicBezTo>
                    <a:cubicBezTo>
                      <a:pt x="1552" y="18477"/>
                      <a:pt x="5350" y="21600"/>
                      <a:pt x="9622" y="21600"/>
                    </a:cubicBezTo>
                    <a:cubicBezTo>
                      <a:pt x="10572" y="21600"/>
                      <a:pt x="11521" y="21340"/>
                      <a:pt x="12233" y="21080"/>
                    </a:cubicBezTo>
                    <a:cubicBezTo>
                      <a:pt x="17455" y="19518"/>
                      <a:pt x="20541" y="13533"/>
                      <a:pt x="19117" y="7807"/>
                    </a:cubicBezTo>
                    <a:cubicBezTo>
                      <a:pt x="17930" y="3123"/>
                      <a:pt x="14132" y="0"/>
                      <a:pt x="9622" y="0"/>
                    </a:cubicBezTo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7" name="íşľiḑé"/>
              <p:cNvSpPr/>
              <p:nvPr/>
            </p:nvSpPr>
            <p:spPr>
              <a:xfrm>
                <a:off x="2115916" y="2198868"/>
                <a:ext cx="113587" cy="1162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64" h="21600" extrusionOk="0">
                    <a:moveTo>
                      <a:pt x="9622" y="0"/>
                    </a:moveTo>
                    <a:cubicBezTo>
                      <a:pt x="8910" y="0"/>
                      <a:pt x="7961" y="260"/>
                      <a:pt x="7011" y="520"/>
                    </a:cubicBezTo>
                    <a:cubicBezTo>
                      <a:pt x="1789" y="2082"/>
                      <a:pt x="-1059" y="7807"/>
                      <a:pt x="365" y="13533"/>
                    </a:cubicBezTo>
                    <a:cubicBezTo>
                      <a:pt x="1552" y="18477"/>
                      <a:pt x="5350" y="21600"/>
                      <a:pt x="9622" y="21600"/>
                    </a:cubicBezTo>
                    <a:cubicBezTo>
                      <a:pt x="10572" y="21600"/>
                      <a:pt x="11521" y="21340"/>
                      <a:pt x="12233" y="21080"/>
                    </a:cubicBezTo>
                    <a:cubicBezTo>
                      <a:pt x="17455" y="19518"/>
                      <a:pt x="20541" y="13533"/>
                      <a:pt x="19117" y="7807"/>
                    </a:cubicBezTo>
                    <a:cubicBezTo>
                      <a:pt x="17930" y="3123"/>
                      <a:pt x="13895" y="0"/>
                      <a:pt x="9622" y="0"/>
                    </a:cubicBezTo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8" name="ïşľîḑé"/>
              <p:cNvSpPr/>
              <p:nvPr/>
            </p:nvSpPr>
            <p:spPr>
              <a:xfrm>
                <a:off x="895412" y="2406149"/>
                <a:ext cx="67326" cy="672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28" h="21600" extrusionOk="0">
                    <a:moveTo>
                      <a:pt x="9614" y="0"/>
                    </a:moveTo>
                    <a:cubicBezTo>
                      <a:pt x="8814" y="0"/>
                      <a:pt x="8014" y="0"/>
                      <a:pt x="7214" y="441"/>
                    </a:cubicBezTo>
                    <a:cubicBezTo>
                      <a:pt x="2014" y="2204"/>
                      <a:pt x="-1186" y="7935"/>
                      <a:pt x="414" y="13665"/>
                    </a:cubicBezTo>
                    <a:cubicBezTo>
                      <a:pt x="1214" y="18514"/>
                      <a:pt x="5214" y="21600"/>
                      <a:pt x="9614" y="21600"/>
                    </a:cubicBezTo>
                    <a:cubicBezTo>
                      <a:pt x="10414" y="21600"/>
                      <a:pt x="11214" y="21600"/>
                      <a:pt x="12014" y="21159"/>
                    </a:cubicBezTo>
                    <a:cubicBezTo>
                      <a:pt x="17214" y="19396"/>
                      <a:pt x="20414" y="13665"/>
                      <a:pt x="18814" y="7935"/>
                    </a:cubicBezTo>
                    <a:cubicBezTo>
                      <a:pt x="17614" y="3086"/>
                      <a:pt x="14014" y="0"/>
                      <a:pt x="9614" y="0"/>
                    </a:cubicBezTo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69" name="íṥliďé"/>
              <p:cNvSpPr/>
              <p:nvPr/>
            </p:nvSpPr>
            <p:spPr>
              <a:xfrm>
                <a:off x="2254429" y="2282901"/>
                <a:ext cx="68242" cy="658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90" h="21600" extrusionOk="0">
                    <a:moveTo>
                      <a:pt x="9876" y="0"/>
                    </a:moveTo>
                    <a:cubicBezTo>
                      <a:pt x="9076" y="0"/>
                      <a:pt x="8276" y="0"/>
                      <a:pt x="7076" y="0"/>
                    </a:cubicBezTo>
                    <a:cubicBezTo>
                      <a:pt x="1876" y="1800"/>
                      <a:pt x="-924" y="7650"/>
                      <a:pt x="276" y="13500"/>
                    </a:cubicBezTo>
                    <a:cubicBezTo>
                      <a:pt x="1476" y="18450"/>
                      <a:pt x="5476" y="21600"/>
                      <a:pt x="9876" y="21600"/>
                    </a:cubicBezTo>
                    <a:cubicBezTo>
                      <a:pt x="10676" y="21600"/>
                      <a:pt x="11476" y="21600"/>
                      <a:pt x="12276" y="21150"/>
                    </a:cubicBezTo>
                    <a:cubicBezTo>
                      <a:pt x="17476" y="19800"/>
                      <a:pt x="20676" y="13500"/>
                      <a:pt x="19076" y="7650"/>
                    </a:cubicBezTo>
                    <a:cubicBezTo>
                      <a:pt x="17876" y="3150"/>
                      <a:pt x="14276" y="0"/>
                      <a:pt x="9876" y="0"/>
                    </a:cubicBezTo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0" name="íṣ1iḍe"/>
              <p:cNvSpPr/>
              <p:nvPr/>
            </p:nvSpPr>
            <p:spPr>
              <a:xfrm>
                <a:off x="1248712" y="2182061"/>
                <a:ext cx="555861" cy="12969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15" h="21600" extrusionOk="0">
                    <a:moveTo>
                      <a:pt x="13132" y="0"/>
                    </a:moveTo>
                    <a:cubicBezTo>
                      <a:pt x="11007" y="0"/>
                      <a:pt x="11007" y="0"/>
                      <a:pt x="11007" y="0"/>
                    </a:cubicBezTo>
                    <a:cubicBezTo>
                      <a:pt x="8326" y="15145"/>
                      <a:pt x="8326" y="15145"/>
                      <a:pt x="8326" y="15145"/>
                    </a:cubicBezTo>
                    <a:cubicBezTo>
                      <a:pt x="7972" y="15122"/>
                      <a:pt x="7618" y="15122"/>
                      <a:pt x="7264" y="15122"/>
                    </a:cubicBezTo>
                    <a:cubicBezTo>
                      <a:pt x="6657" y="15122"/>
                      <a:pt x="5999" y="15145"/>
                      <a:pt x="5341" y="15238"/>
                    </a:cubicBezTo>
                    <a:cubicBezTo>
                      <a:pt x="1446" y="15722"/>
                      <a:pt x="-830" y="17543"/>
                      <a:pt x="283" y="19318"/>
                    </a:cubicBezTo>
                    <a:cubicBezTo>
                      <a:pt x="536" y="19802"/>
                      <a:pt x="1092" y="20240"/>
                      <a:pt x="1750" y="20586"/>
                    </a:cubicBezTo>
                    <a:cubicBezTo>
                      <a:pt x="1295" y="20747"/>
                      <a:pt x="890" y="20908"/>
                      <a:pt x="586" y="21116"/>
                    </a:cubicBezTo>
                    <a:cubicBezTo>
                      <a:pt x="3470" y="21393"/>
                      <a:pt x="6454" y="21554"/>
                      <a:pt x="9439" y="21600"/>
                    </a:cubicBezTo>
                    <a:cubicBezTo>
                      <a:pt x="11311" y="21323"/>
                      <a:pt x="12777" y="20747"/>
                      <a:pt x="13637" y="20032"/>
                    </a:cubicBezTo>
                    <a:cubicBezTo>
                      <a:pt x="14396" y="20309"/>
                      <a:pt x="15307" y="20470"/>
                      <a:pt x="16268" y="20470"/>
                    </a:cubicBezTo>
                    <a:cubicBezTo>
                      <a:pt x="16622" y="20470"/>
                      <a:pt x="16976" y="20447"/>
                      <a:pt x="17330" y="20401"/>
                    </a:cubicBezTo>
                    <a:cubicBezTo>
                      <a:pt x="19505" y="20148"/>
                      <a:pt x="20770" y="19133"/>
                      <a:pt x="20163" y="18142"/>
                    </a:cubicBezTo>
                    <a:cubicBezTo>
                      <a:pt x="19657" y="17335"/>
                      <a:pt x="18038" y="16805"/>
                      <a:pt x="16268" y="16805"/>
                    </a:cubicBezTo>
                    <a:cubicBezTo>
                      <a:pt x="15914" y="16805"/>
                      <a:pt x="15560" y="16828"/>
                      <a:pt x="15206" y="16874"/>
                    </a:cubicBezTo>
                    <a:cubicBezTo>
                      <a:pt x="15003" y="16897"/>
                      <a:pt x="14801" y="16943"/>
                      <a:pt x="14599" y="16966"/>
                    </a:cubicBezTo>
                    <a:cubicBezTo>
                      <a:pt x="13132" y="0"/>
                      <a:pt x="13132" y="0"/>
                      <a:pt x="13132" y="0"/>
                    </a:cubicBezTo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1" name="îṩḻiďê"/>
              <p:cNvSpPr/>
              <p:nvPr/>
            </p:nvSpPr>
            <p:spPr>
              <a:xfrm>
                <a:off x="1549518" y="2105031"/>
                <a:ext cx="58824" cy="770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71" y="0"/>
                    </a:moveTo>
                    <a:lnTo>
                      <a:pt x="2057" y="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0571" y="0"/>
                    </a:lnTo>
                    <a:close/>
                  </a:path>
                </a:pathLst>
              </a:custGeom>
              <a:solidFill>
                <a:srgbClr val="ACCCD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2" name="ï$1íďé"/>
              <p:cNvSpPr/>
              <p:nvPr/>
            </p:nvSpPr>
            <p:spPr>
              <a:xfrm>
                <a:off x="1331077" y="1698864"/>
                <a:ext cx="53222" cy="211484"/>
              </a:xfrm>
              <a:prstGeom prst="rect">
                <a:avLst/>
              </a:prstGeom>
              <a:solidFill>
                <a:srgbClr val="7683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3" name="í$1iďè"/>
              <p:cNvSpPr/>
              <p:nvPr/>
            </p:nvSpPr>
            <p:spPr>
              <a:xfrm>
                <a:off x="1744243" y="1701665"/>
                <a:ext cx="53222" cy="211484"/>
              </a:xfrm>
              <a:prstGeom prst="rect">
                <a:avLst/>
              </a:prstGeom>
              <a:solidFill>
                <a:srgbClr val="76839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4" name="iṥliḑè"/>
              <p:cNvSpPr/>
              <p:nvPr/>
            </p:nvSpPr>
            <p:spPr>
              <a:xfrm>
                <a:off x="1360035" y="2212866"/>
                <a:ext cx="409500" cy="6274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408" h="21600" extrusionOk="0">
                    <a:moveTo>
                      <a:pt x="10026" y="48"/>
                    </a:moveTo>
                    <a:cubicBezTo>
                      <a:pt x="2770" y="0"/>
                      <a:pt x="2770" y="0"/>
                      <a:pt x="2770" y="0"/>
                    </a:cubicBezTo>
                    <a:cubicBezTo>
                      <a:pt x="2728" y="48"/>
                      <a:pt x="2728" y="48"/>
                      <a:pt x="2728" y="48"/>
                    </a:cubicBezTo>
                    <a:cubicBezTo>
                      <a:pt x="-4654" y="9536"/>
                      <a:pt x="5286" y="19407"/>
                      <a:pt x="5286" y="19407"/>
                    </a:cubicBezTo>
                    <a:cubicBezTo>
                      <a:pt x="6628" y="18072"/>
                      <a:pt x="6628" y="18072"/>
                      <a:pt x="6628" y="18072"/>
                    </a:cubicBezTo>
                    <a:cubicBezTo>
                      <a:pt x="6586" y="21600"/>
                      <a:pt x="6586" y="21600"/>
                      <a:pt x="6586" y="21600"/>
                    </a:cubicBezTo>
                    <a:cubicBezTo>
                      <a:pt x="6586" y="21600"/>
                      <a:pt x="16946" y="10538"/>
                      <a:pt x="10026" y="95"/>
                    </a:cubicBezTo>
                    <a:cubicBezTo>
                      <a:pt x="10026" y="95"/>
                      <a:pt x="10026" y="95"/>
                      <a:pt x="10026" y="48"/>
                    </a:cubicBezTo>
                    <a:close/>
                  </a:path>
                </a:pathLst>
              </a:custGeom>
              <a:solidFill>
                <a:srgbClr val="FF64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5" name="iṡlíḍe"/>
              <p:cNvSpPr/>
              <p:nvPr/>
            </p:nvSpPr>
            <p:spPr>
              <a:xfrm>
                <a:off x="1429992" y="2214267"/>
                <a:ext cx="271158" cy="478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409" h="21600" extrusionOk="0">
                    <a:moveTo>
                      <a:pt x="10041" y="62"/>
                    </a:moveTo>
                    <a:cubicBezTo>
                      <a:pt x="2756" y="0"/>
                      <a:pt x="2756" y="0"/>
                      <a:pt x="2756" y="0"/>
                    </a:cubicBezTo>
                    <a:cubicBezTo>
                      <a:pt x="2756" y="62"/>
                      <a:pt x="2756" y="62"/>
                      <a:pt x="2756" y="62"/>
                    </a:cubicBezTo>
                    <a:cubicBezTo>
                      <a:pt x="-4655" y="9489"/>
                      <a:pt x="5227" y="19415"/>
                      <a:pt x="5227" y="19415"/>
                    </a:cubicBezTo>
                    <a:cubicBezTo>
                      <a:pt x="6557" y="18042"/>
                      <a:pt x="6557" y="18042"/>
                      <a:pt x="6557" y="18042"/>
                    </a:cubicBezTo>
                    <a:cubicBezTo>
                      <a:pt x="6557" y="21600"/>
                      <a:pt x="6557" y="21600"/>
                      <a:pt x="6557" y="21600"/>
                    </a:cubicBezTo>
                    <a:cubicBezTo>
                      <a:pt x="6557" y="21600"/>
                      <a:pt x="16945" y="10550"/>
                      <a:pt x="10041" y="125"/>
                    </a:cubicBezTo>
                    <a:cubicBezTo>
                      <a:pt x="10041" y="125"/>
                      <a:pt x="10041" y="62"/>
                      <a:pt x="10041" y="62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6" name="íṩļíḍe"/>
              <p:cNvSpPr/>
              <p:nvPr/>
            </p:nvSpPr>
            <p:spPr>
              <a:xfrm>
                <a:off x="1384299" y="0"/>
                <a:ext cx="362795" cy="2256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0" h="21587" extrusionOk="0">
                    <a:moveTo>
                      <a:pt x="21518" y="3684"/>
                    </a:moveTo>
                    <a:cubicBezTo>
                      <a:pt x="10513" y="0"/>
                      <a:pt x="10513" y="0"/>
                      <a:pt x="10513" y="0"/>
                    </a:cubicBezTo>
                    <a:cubicBezTo>
                      <a:pt x="0" y="3697"/>
                      <a:pt x="0" y="3697"/>
                      <a:pt x="0" y="3697"/>
                    </a:cubicBezTo>
                    <a:cubicBezTo>
                      <a:pt x="0" y="20712"/>
                      <a:pt x="0" y="20712"/>
                      <a:pt x="0" y="20712"/>
                    </a:cubicBezTo>
                    <a:cubicBezTo>
                      <a:pt x="0" y="21202"/>
                      <a:pt x="2957" y="21600"/>
                      <a:pt x="6160" y="21587"/>
                    </a:cubicBezTo>
                    <a:cubicBezTo>
                      <a:pt x="15769" y="21587"/>
                      <a:pt x="15769" y="21587"/>
                      <a:pt x="15769" y="21587"/>
                    </a:cubicBezTo>
                    <a:cubicBezTo>
                      <a:pt x="18972" y="21587"/>
                      <a:pt x="21600" y="21189"/>
                      <a:pt x="21518" y="20699"/>
                    </a:cubicBezTo>
                    <a:lnTo>
                      <a:pt x="21518" y="3684"/>
                    </a:lnTo>
                    <a:close/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7" name="îŝ1íḓè"/>
              <p:cNvSpPr/>
              <p:nvPr/>
            </p:nvSpPr>
            <p:spPr>
              <a:xfrm>
                <a:off x="1560770" y="0"/>
                <a:ext cx="186317" cy="22562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4" h="21600" extrusionOk="0">
                    <a:moveTo>
                      <a:pt x="21440" y="3686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0" y="3832"/>
                      <a:pt x="160" y="3832"/>
                      <a:pt x="160" y="3832"/>
                    </a:cubicBezTo>
                    <a:cubicBezTo>
                      <a:pt x="960" y="21600"/>
                      <a:pt x="960" y="21600"/>
                      <a:pt x="960" y="21600"/>
                    </a:cubicBezTo>
                    <a:cubicBezTo>
                      <a:pt x="10240" y="21600"/>
                      <a:pt x="10240" y="21600"/>
                      <a:pt x="10240" y="21600"/>
                    </a:cubicBezTo>
                    <a:cubicBezTo>
                      <a:pt x="16480" y="21600"/>
                      <a:pt x="21600" y="21202"/>
                      <a:pt x="21440" y="20712"/>
                    </a:cubicBezTo>
                    <a:lnTo>
                      <a:pt x="21440" y="3686"/>
                    </a:ln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8" name="îşḷîḓé"/>
              <p:cNvSpPr/>
              <p:nvPr/>
            </p:nvSpPr>
            <p:spPr>
              <a:xfrm>
                <a:off x="1384299" y="0"/>
                <a:ext cx="362747" cy="20432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0" extrusionOk="0">
                    <a:moveTo>
                      <a:pt x="21600" y="4060"/>
                    </a:moveTo>
                    <a:cubicBezTo>
                      <a:pt x="10553" y="0"/>
                      <a:pt x="10553" y="0"/>
                      <a:pt x="10553" y="0"/>
                    </a:cubicBezTo>
                    <a:cubicBezTo>
                      <a:pt x="0" y="4075"/>
                      <a:pt x="0" y="4075"/>
                      <a:pt x="0" y="4075"/>
                    </a:cubicBezTo>
                    <a:cubicBezTo>
                      <a:pt x="0" y="21381"/>
                      <a:pt x="0" y="21381"/>
                      <a:pt x="0" y="21381"/>
                    </a:cubicBezTo>
                    <a:cubicBezTo>
                      <a:pt x="7502" y="21600"/>
                      <a:pt x="14922" y="21585"/>
                      <a:pt x="21600" y="21381"/>
                    </a:cubicBezTo>
                    <a:lnTo>
                      <a:pt x="21600" y="4060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79" name="î$ḷîďê"/>
              <p:cNvSpPr/>
              <p:nvPr/>
            </p:nvSpPr>
            <p:spPr>
              <a:xfrm>
                <a:off x="1560770" y="0"/>
                <a:ext cx="186276" cy="20434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07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1" y="4232"/>
                      <a:pt x="161" y="4232"/>
                      <a:pt x="161" y="4232"/>
                    </a:cubicBezTo>
                    <a:cubicBezTo>
                      <a:pt x="806" y="21600"/>
                      <a:pt x="806" y="21600"/>
                      <a:pt x="806" y="21600"/>
                    </a:cubicBezTo>
                    <a:cubicBezTo>
                      <a:pt x="7899" y="21600"/>
                      <a:pt x="14991" y="21541"/>
                      <a:pt x="21600" y="21439"/>
                    </a:cubicBezTo>
                    <a:lnTo>
                      <a:pt x="21600" y="4071"/>
                    </a:lnTo>
                    <a:close/>
                  </a:path>
                </a:pathLst>
              </a:custGeom>
              <a:solidFill>
                <a:srgbClr val="E4E6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0" name="ïṣḻîďé"/>
              <p:cNvSpPr/>
              <p:nvPr/>
            </p:nvSpPr>
            <p:spPr>
              <a:xfrm>
                <a:off x="1384299" y="0"/>
                <a:ext cx="362747" cy="1936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1" extrusionOk="0">
                    <a:moveTo>
                      <a:pt x="21600" y="4283"/>
                    </a:moveTo>
                    <a:cubicBezTo>
                      <a:pt x="10553" y="0"/>
                      <a:pt x="10553" y="0"/>
                      <a:pt x="10553" y="0"/>
                    </a:cubicBezTo>
                    <a:cubicBezTo>
                      <a:pt x="0" y="4298"/>
                      <a:pt x="0" y="4298"/>
                      <a:pt x="0" y="4298"/>
                    </a:cubicBezTo>
                    <a:cubicBezTo>
                      <a:pt x="0" y="21353"/>
                      <a:pt x="0" y="21353"/>
                      <a:pt x="0" y="21353"/>
                    </a:cubicBezTo>
                    <a:cubicBezTo>
                      <a:pt x="7502" y="21600"/>
                      <a:pt x="14922" y="21585"/>
                      <a:pt x="21600" y="21338"/>
                    </a:cubicBezTo>
                    <a:lnTo>
                      <a:pt x="21600" y="4283"/>
                    </a:ln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1" name="îṡḷiďè"/>
              <p:cNvSpPr/>
              <p:nvPr/>
            </p:nvSpPr>
            <p:spPr>
              <a:xfrm>
                <a:off x="1560770" y="15406"/>
                <a:ext cx="186276" cy="1921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29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1" y="4470"/>
                      <a:pt x="161" y="4470"/>
                      <a:pt x="161" y="4470"/>
                    </a:cubicBezTo>
                    <a:cubicBezTo>
                      <a:pt x="806" y="21600"/>
                      <a:pt x="806" y="21600"/>
                      <a:pt x="806" y="21600"/>
                    </a:cubicBezTo>
                    <a:cubicBezTo>
                      <a:pt x="7899" y="21600"/>
                      <a:pt x="14991" y="21538"/>
                      <a:pt x="21600" y="21413"/>
                    </a:cubicBezTo>
                    <a:lnTo>
                      <a:pt x="21600" y="4298"/>
                    </a:lnTo>
                    <a:close/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2" name="isḻïḑe"/>
              <p:cNvSpPr/>
              <p:nvPr/>
            </p:nvSpPr>
            <p:spPr>
              <a:xfrm>
                <a:off x="1384299" y="0"/>
                <a:ext cx="362747" cy="4007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7" extrusionOk="0">
                    <a:moveTo>
                      <a:pt x="21600" y="20706"/>
                    </a:moveTo>
                    <a:cubicBezTo>
                      <a:pt x="10553" y="0"/>
                      <a:pt x="10553" y="0"/>
                      <a:pt x="10553" y="0"/>
                    </a:cubicBezTo>
                    <a:cubicBezTo>
                      <a:pt x="0" y="20781"/>
                      <a:pt x="0" y="20781"/>
                      <a:pt x="0" y="20781"/>
                    </a:cubicBezTo>
                    <a:cubicBezTo>
                      <a:pt x="3380" y="21302"/>
                      <a:pt x="6925" y="21600"/>
                      <a:pt x="10635" y="21526"/>
                    </a:cubicBezTo>
                    <a:cubicBezTo>
                      <a:pt x="14345" y="21526"/>
                      <a:pt x="18220" y="21228"/>
                      <a:pt x="21600" y="207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3" name="íṣḷïḍé"/>
              <p:cNvSpPr/>
              <p:nvPr/>
            </p:nvSpPr>
            <p:spPr>
              <a:xfrm>
                <a:off x="1560770" y="0"/>
                <a:ext cx="186276" cy="400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77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61" y="21600"/>
                      <a:pt x="161" y="21600"/>
                      <a:pt x="161" y="21600"/>
                    </a:cubicBezTo>
                    <a:cubicBezTo>
                      <a:pt x="7415" y="21600"/>
                      <a:pt x="14991" y="21301"/>
                      <a:pt x="21600" y="20778"/>
                    </a:cubicBezTo>
                    <a:close/>
                  </a:path>
                </a:pathLst>
              </a:custGeom>
              <a:solidFill>
                <a:srgbClr val="E4E6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4" name="îṥḷîďe"/>
              <p:cNvSpPr/>
              <p:nvPr/>
            </p:nvSpPr>
            <p:spPr>
              <a:xfrm>
                <a:off x="1501946" y="0"/>
                <a:ext cx="119049" cy="1330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700"/>
                    </a:moveTo>
                    <a:cubicBezTo>
                      <a:pt x="10800" y="0"/>
                      <a:pt x="10800" y="0"/>
                      <a:pt x="10800" y="0"/>
                    </a:cubicBezTo>
                    <a:cubicBezTo>
                      <a:pt x="0" y="20700"/>
                      <a:pt x="0" y="20700"/>
                      <a:pt x="0" y="20700"/>
                    </a:cubicBezTo>
                    <a:cubicBezTo>
                      <a:pt x="3516" y="21375"/>
                      <a:pt x="7033" y="21600"/>
                      <a:pt x="10800" y="21600"/>
                    </a:cubicBezTo>
                    <a:cubicBezTo>
                      <a:pt x="14567" y="21600"/>
                      <a:pt x="18084" y="21375"/>
                      <a:pt x="21600" y="20700"/>
                    </a:cubicBez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5" name="íṧľîḑê"/>
              <p:cNvSpPr/>
              <p:nvPr/>
            </p:nvSpPr>
            <p:spPr>
              <a:xfrm>
                <a:off x="1782111" y="2281493"/>
                <a:ext cx="257298" cy="3949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400" h="21600" extrusionOk="0">
                    <a:moveTo>
                      <a:pt x="10007" y="76"/>
                    </a:moveTo>
                    <a:cubicBezTo>
                      <a:pt x="2740" y="0"/>
                      <a:pt x="2740" y="0"/>
                      <a:pt x="2740" y="0"/>
                    </a:cubicBezTo>
                    <a:cubicBezTo>
                      <a:pt x="2740" y="76"/>
                      <a:pt x="2740" y="76"/>
                      <a:pt x="2740" y="76"/>
                    </a:cubicBezTo>
                    <a:cubicBezTo>
                      <a:pt x="-4660" y="9549"/>
                      <a:pt x="5273" y="19478"/>
                      <a:pt x="5273" y="19478"/>
                    </a:cubicBezTo>
                    <a:cubicBezTo>
                      <a:pt x="6607" y="18114"/>
                      <a:pt x="6607" y="18114"/>
                      <a:pt x="6607" y="18114"/>
                    </a:cubicBezTo>
                    <a:cubicBezTo>
                      <a:pt x="6607" y="21600"/>
                      <a:pt x="6607" y="21600"/>
                      <a:pt x="6607" y="21600"/>
                    </a:cubicBezTo>
                    <a:cubicBezTo>
                      <a:pt x="6607" y="21600"/>
                      <a:pt x="16940" y="10535"/>
                      <a:pt x="10007" y="152"/>
                    </a:cubicBezTo>
                    <a:lnTo>
                      <a:pt x="10007" y="76"/>
                    </a:lnTo>
                    <a:close/>
                  </a:path>
                </a:pathLst>
              </a:custGeom>
              <a:solidFill>
                <a:srgbClr val="FF64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6" name="išḷíďè"/>
              <p:cNvSpPr/>
              <p:nvPr/>
            </p:nvSpPr>
            <p:spPr>
              <a:xfrm>
                <a:off x="1826236" y="2282893"/>
                <a:ext cx="170417" cy="301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397" h="21600" extrusionOk="0">
                    <a:moveTo>
                      <a:pt x="9996" y="99"/>
                    </a:moveTo>
                    <a:cubicBezTo>
                      <a:pt x="2728" y="0"/>
                      <a:pt x="2728" y="0"/>
                      <a:pt x="2728" y="0"/>
                    </a:cubicBezTo>
                    <a:cubicBezTo>
                      <a:pt x="2728" y="0"/>
                      <a:pt x="2728" y="0"/>
                      <a:pt x="2728" y="0"/>
                    </a:cubicBezTo>
                    <a:cubicBezTo>
                      <a:pt x="-4640" y="9512"/>
                      <a:pt x="5252" y="19420"/>
                      <a:pt x="5252" y="19420"/>
                    </a:cubicBezTo>
                    <a:cubicBezTo>
                      <a:pt x="6564" y="18033"/>
                      <a:pt x="6564" y="18033"/>
                      <a:pt x="6564" y="18033"/>
                    </a:cubicBezTo>
                    <a:cubicBezTo>
                      <a:pt x="6564" y="21600"/>
                      <a:pt x="6564" y="21600"/>
                      <a:pt x="6564" y="21600"/>
                    </a:cubicBezTo>
                    <a:cubicBezTo>
                      <a:pt x="6564" y="21600"/>
                      <a:pt x="16960" y="10503"/>
                      <a:pt x="9996" y="99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7" name="îṥ1íḑé"/>
              <p:cNvSpPr/>
              <p:nvPr/>
            </p:nvSpPr>
            <p:spPr>
              <a:xfrm>
                <a:off x="1796064" y="889348"/>
                <a:ext cx="229694" cy="1420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688"/>
                    </a:moveTo>
                    <a:cubicBezTo>
                      <a:pt x="10540" y="0"/>
                      <a:pt x="10540" y="0"/>
                      <a:pt x="10540" y="0"/>
                    </a:cubicBezTo>
                    <a:cubicBezTo>
                      <a:pt x="0" y="3709"/>
                      <a:pt x="0" y="3709"/>
                      <a:pt x="0" y="3709"/>
                    </a:cubicBezTo>
                    <a:cubicBezTo>
                      <a:pt x="0" y="20715"/>
                      <a:pt x="0" y="20715"/>
                      <a:pt x="0" y="20715"/>
                    </a:cubicBezTo>
                    <a:cubicBezTo>
                      <a:pt x="0" y="21200"/>
                      <a:pt x="2993" y="21600"/>
                      <a:pt x="6246" y="21600"/>
                    </a:cubicBezTo>
                    <a:cubicBezTo>
                      <a:pt x="15875" y="21600"/>
                      <a:pt x="15875" y="21600"/>
                      <a:pt x="15875" y="21600"/>
                    </a:cubicBezTo>
                    <a:cubicBezTo>
                      <a:pt x="18998" y="21600"/>
                      <a:pt x="21600" y="21200"/>
                      <a:pt x="21600" y="20715"/>
                    </a:cubicBezTo>
                    <a:lnTo>
                      <a:pt x="21600" y="3688"/>
                    </a:lnTo>
                    <a:close/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8" name="ïṥļídè"/>
              <p:cNvSpPr/>
              <p:nvPr/>
            </p:nvSpPr>
            <p:spPr>
              <a:xfrm>
                <a:off x="1908109" y="889348"/>
                <a:ext cx="117649" cy="1420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68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54" y="3835"/>
                      <a:pt x="254" y="3835"/>
                      <a:pt x="254" y="3835"/>
                    </a:cubicBezTo>
                    <a:cubicBezTo>
                      <a:pt x="1016" y="21600"/>
                      <a:pt x="1016" y="21600"/>
                      <a:pt x="1016" y="21600"/>
                    </a:cubicBezTo>
                    <a:cubicBezTo>
                      <a:pt x="10419" y="21600"/>
                      <a:pt x="10419" y="21600"/>
                      <a:pt x="10419" y="21600"/>
                    </a:cubicBezTo>
                    <a:cubicBezTo>
                      <a:pt x="16518" y="21600"/>
                      <a:pt x="21600" y="21200"/>
                      <a:pt x="21600" y="20715"/>
                    </a:cubicBezTo>
                    <a:lnTo>
                      <a:pt x="21600" y="3688"/>
                    </a:ln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89" name="iš1ídè"/>
              <p:cNvSpPr/>
              <p:nvPr/>
            </p:nvSpPr>
            <p:spPr>
              <a:xfrm>
                <a:off x="1796064" y="889348"/>
                <a:ext cx="229694" cy="1285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8" extrusionOk="0">
                    <a:moveTo>
                      <a:pt x="21600" y="4065"/>
                    </a:moveTo>
                    <a:cubicBezTo>
                      <a:pt x="10540" y="0"/>
                      <a:pt x="10540" y="0"/>
                      <a:pt x="10540" y="0"/>
                    </a:cubicBezTo>
                    <a:cubicBezTo>
                      <a:pt x="0" y="4088"/>
                      <a:pt x="0" y="4088"/>
                      <a:pt x="0" y="4088"/>
                    </a:cubicBezTo>
                    <a:cubicBezTo>
                      <a:pt x="0" y="21391"/>
                      <a:pt x="0" y="21391"/>
                      <a:pt x="0" y="21391"/>
                    </a:cubicBezTo>
                    <a:cubicBezTo>
                      <a:pt x="7547" y="21600"/>
                      <a:pt x="14834" y="21600"/>
                      <a:pt x="21600" y="21391"/>
                    </a:cubicBezTo>
                    <a:lnTo>
                      <a:pt x="21600" y="40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0" name="ïsľîḓe"/>
              <p:cNvSpPr/>
              <p:nvPr/>
            </p:nvSpPr>
            <p:spPr>
              <a:xfrm>
                <a:off x="1908109" y="889348"/>
                <a:ext cx="117649" cy="1285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07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54" y="4236"/>
                      <a:pt x="254" y="4236"/>
                      <a:pt x="254" y="4236"/>
                    </a:cubicBezTo>
                    <a:cubicBezTo>
                      <a:pt x="762" y="21600"/>
                      <a:pt x="762" y="21600"/>
                      <a:pt x="762" y="21600"/>
                    </a:cubicBezTo>
                    <a:cubicBezTo>
                      <a:pt x="7878" y="21600"/>
                      <a:pt x="14739" y="21530"/>
                      <a:pt x="21600" y="21437"/>
                    </a:cubicBezTo>
                    <a:lnTo>
                      <a:pt x="21600" y="4073"/>
                    </a:lnTo>
                    <a:close/>
                  </a:path>
                </a:pathLst>
              </a:custGeom>
              <a:solidFill>
                <a:srgbClr val="E4E6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1" name="ïṡļiḓê"/>
              <p:cNvSpPr/>
              <p:nvPr/>
            </p:nvSpPr>
            <p:spPr>
              <a:xfrm>
                <a:off x="1796064" y="889348"/>
                <a:ext cx="229694" cy="1217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0" extrusionOk="0">
                    <a:moveTo>
                      <a:pt x="21600" y="4286"/>
                    </a:moveTo>
                    <a:cubicBezTo>
                      <a:pt x="10540" y="0"/>
                      <a:pt x="10540" y="0"/>
                      <a:pt x="10540" y="0"/>
                    </a:cubicBezTo>
                    <a:cubicBezTo>
                      <a:pt x="0" y="4310"/>
                      <a:pt x="0" y="4310"/>
                      <a:pt x="0" y="4310"/>
                    </a:cubicBezTo>
                    <a:cubicBezTo>
                      <a:pt x="0" y="21355"/>
                      <a:pt x="0" y="21355"/>
                      <a:pt x="0" y="21355"/>
                    </a:cubicBezTo>
                    <a:cubicBezTo>
                      <a:pt x="7547" y="21600"/>
                      <a:pt x="14964" y="21576"/>
                      <a:pt x="21600" y="21355"/>
                    </a:cubicBezTo>
                    <a:lnTo>
                      <a:pt x="21600" y="4286"/>
                    </a:ln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2" name="íşḷíḍê"/>
              <p:cNvSpPr/>
              <p:nvPr/>
            </p:nvSpPr>
            <p:spPr>
              <a:xfrm>
                <a:off x="1908109" y="899152"/>
                <a:ext cx="117649" cy="120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1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54" y="4483"/>
                      <a:pt x="254" y="4483"/>
                      <a:pt x="254" y="4483"/>
                    </a:cubicBezTo>
                    <a:cubicBezTo>
                      <a:pt x="1016" y="21600"/>
                      <a:pt x="1016" y="21600"/>
                      <a:pt x="1016" y="21600"/>
                    </a:cubicBezTo>
                    <a:cubicBezTo>
                      <a:pt x="7878" y="21600"/>
                      <a:pt x="14993" y="21550"/>
                      <a:pt x="21600" y="21427"/>
                    </a:cubicBezTo>
                    <a:lnTo>
                      <a:pt x="21600" y="4310"/>
                    </a:lnTo>
                    <a:close/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3" name="íśḻiḓè"/>
              <p:cNvSpPr/>
              <p:nvPr/>
            </p:nvSpPr>
            <p:spPr>
              <a:xfrm>
                <a:off x="1796064" y="889348"/>
                <a:ext cx="229694" cy="252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769"/>
                    </a:moveTo>
                    <a:cubicBezTo>
                      <a:pt x="10540" y="0"/>
                      <a:pt x="10540" y="0"/>
                      <a:pt x="10540" y="0"/>
                    </a:cubicBezTo>
                    <a:cubicBezTo>
                      <a:pt x="0" y="20888"/>
                      <a:pt x="0" y="20888"/>
                      <a:pt x="0" y="20888"/>
                    </a:cubicBezTo>
                    <a:cubicBezTo>
                      <a:pt x="3383" y="21363"/>
                      <a:pt x="6896" y="21600"/>
                      <a:pt x="10670" y="21600"/>
                    </a:cubicBezTo>
                    <a:cubicBezTo>
                      <a:pt x="14313" y="21600"/>
                      <a:pt x="18217" y="21363"/>
                      <a:pt x="21600" y="207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4" name="îšļiḑé"/>
              <p:cNvSpPr/>
              <p:nvPr/>
            </p:nvSpPr>
            <p:spPr>
              <a:xfrm>
                <a:off x="1908109" y="889348"/>
                <a:ext cx="117649" cy="252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7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54" y="21600"/>
                      <a:pt x="254" y="21600"/>
                      <a:pt x="254" y="21600"/>
                    </a:cubicBezTo>
                    <a:cubicBezTo>
                      <a:pt x="7369" y="21600"/>
                      <a:pt x="14993" y="21363"/>
                      <a:pt x="21600" y="20769"/>
                    </a:cubicBezTo>
                    <a:close/>
                  </a:path>
                </a:pathLst>
              </a:custGeom>
              <a:solidFill>
                <a:srgbClr val="E4E6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5" name="îṧḷíḑé"/>
              <p:cNvSpPr/>
              <p:nvPr/>
            </p:nvSpPr>
            <p:spPr>
              <a:xfrm>
                <a:off x="1871694" y="889348"/>
                <a:ext cx="74231" cy="85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38"/>
                    </a:moveTo>
                    <a:cubicBezTo>
                      <a:pt x="10800" y="0"/>
                      <a:pt x="10800" y="0"/>
                      <a:pt x="10800" y="0"/>
                    </a:cubicBezTo>
                    <a:cubicBezTo>
                      <a:pt x="0" y="20538"/>
                      <a:pt x="0" y="20538"/>
                      <a:pt x="0" y="20538"/>
                    </a:cubicBezTo>
                    <a:cubicBezTo>
                      <a:pt x="3600" y="21246"/>
                      <a:pt x="7200" y="21600"/>
                      <a:pt x="10800" y="21600"/>
                    </a:cubicBezTo>
                    <a:cubicBezTo>
                      <a:pt x="14800" y="21246"/>
                      <a:pt x="18400" y="21246"/>
                      <a:pt x="21600" y="20538"/>
                    </a:cubicBez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6" name="ïşḻïḍe"/>
              <p:cNvSpPr/>
              <p:nvPr/>
            </p:nvSpPr>
            <p:spPr>
              <a:xfrm>
                <a:off x="1090233" y="2281493"/>
                <a:ext cx="257298" cy="3949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400" h="21600" extrusionOk="0">
                    <a:moveTo>
                      <a:pt x="10007" y="76"/>
                    </a:moveTo>
                    <a:cubicBezTo>
                      <a:pt x="2740" y="0"/>
                      <a:pt x="2740" y="0"/>
                      <a:pt x="2740" y="0"/>
                    </a:cubicBezTo>
                    <a:cubicBezTo>
                      <a:pt x="2740" y="76"/>
                      <a:pt x="2740" y="76"/>
                      <a:pt x="2740" y="76"/>
                    </a:cubicBezTo>
                    <a:cubicBezTo>
                      <a:pt x="-4660" y="9549"/>
                      <a:pt x="5273" y="19478"/>
                      <a:pt x="5273" y="19478"/>
                    </a:cubicBezTo>
                    <a:cubicBezTo>
                      <a:pt x="6607" y="18114"/>
                      <a:pt x="6607" y="18114"/>
                      <a:pt x="6607" y="18114"/>
                    </a:cubicBezTo>
                    <a:cubicBezTo>
                      <a:pt x="6607" y="21600"/>
                      <a:pt x="6607" y="21600"/>
                      <a:pt x="6607" y="21600"/>
                    </a:cubicBezTo>
                    <a:cubicBezTo>
                      <a:pt x="6607" y="21600"/>
                      <a:pt x="16940" y="10535"/>
                      <a:pt x="10007" y="152"/>
                    </a:cubicBezTo>
                    <a:lnTo>
                      <a:pt x="10007" y="76"/>
                    </a:lnTo>
                    <a:close/>
                  </a:path>
                </a:pathLst>
              </a:custGeom>
              <a:solidFill>
                <a:srgbClr val="FF64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7" name="ïŝḷîde"/>
              <p:cNvSpPr/>
              <p:nvPr/>
            </p:nvSpPr>
            <p:spPr>
              <a:xfrm>
                <a:off x="1133748" y="2282893"/>
                <a:ext cx="171024" cy="3011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383" h="21600" extrusionOk="0">
                    <a:moveTo>
                      <a:pt x="9992" y="99"/>
                    </a:moveTo>
                    <a:cubicBezTo>
                      <a:pt x="2758" y="0"/>
                      <a:pt x="2758" y="0"/>
                      <a:pt x="2758" y="0"/>
                    </a:cubicBezTo>
                    <a:cubicBezTo>
                      <a:pt x="2758" y="0"/>
                      <a:pt x="2758" y="0"/>
                      <a:pt x="2758" y="0"/>
                    </a:cubicBezTo>
                    <a:cubicBezTo>
                      <a:pt x="-4676" y="9512"/>
                      <a:pt x="5270" y="19420"/>
                      <a:pt x="5270" y="19420"/>
                    </a:cubicBezTo>
                    <a:cubicBezTo>
                      <a:pt x="6576" y="18033"/>
                      <a:pt x="6576" y="18033"/>
                      <a:pt x="6576" y="18033"/>
                    </a:cubicBezTo>
                    <a:cubicBezTo>
                      <a:pt x="6576" y="21600"/>
                      <a:pt x="6576" y="21600"/>
                      <a:pt x="6576" y="21600"/>
                    </a:cubicBezTo>
                    <a:cubicBezTo>
                      <a:pt x="6576" y="21600"/>
                      <a:pt x="16924" y="10503"/>
                      <a:pt x="9992" y="99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8" name="îŝľiďê"/>
              <p:cNvSpPr/>
              <p:nvPr/>
            </p:nvSpPr>
            <p:spPr>
              <a:xfrm>
                <a:off x="1104186" y="889348"/>
                <a:ext cx="229694" cy="1420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688"/>
                    </a:moveTo>
                    <a:cubicBezTo>
                      <a:pt x="10540" y="0"/>
                      <a:pt x="10540" y="0"/>
                      <a:pt x="10540" y="0"/>
                    </a:cubicBezTo>
                    <a:cubicBezTo>
                      <a:pt x="0" y="3709"/>
                      <a:pt x="0" y="3709"/>
                      <a:pt x="0" y="3709"/>
                    </a:cubicBezTo>
                    <a:cubicBezTo>
                      <a:pt x="0" y="20715"/>
                      <a:pt x="0" y="20715"/>
                      <a:pt x="0" y="20715"/>
                    </a:cubicBezTo>
                    <a:cubicBezTo>
                      <a:pt x="0" y="21200"/>
                      <a:pt x="2993" y="21600"/>
                      <a:pt x="6246" y="21600"/>
                    </a:cubicBezTo>
                    <a:cubicBezTo>
                      <a:pt x="15745" y="21600"/>
                      <a:pt x="15745" y="21600"/>
                      <a:pt x="15745" y="21600"/>
                    </a:cubicBezTo>
                    <a:cubicBezTo>
                      <a:pt x="18998" y="21600"/>
                      <a:pt x="21600" y="21200"/>
                      <a:pt x="21600" y="20715"/>
                    </a:cubicBezTo>
                    <a:lnTo>
                      <a:pt x="21600" y="3688"/>
                    </a:lnTo>
                    <a:close/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899" name="íŝľiďê"/>
              <p:cNvSpPr/>
              <p:nvPr/>
            </p:nvSpPr>
            <p:spPr>
              <a:xfrm>
                <a:off x="1216231" y="889348"/>
                <a:ext cx="117649" cy="1420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3688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3835"/>
                      <a:pt x="0" y="3835"/>
                      <a:pt x="0" y="3835"/>
                    </a:cubicBezTo>
                    <a:cubicBezTo>
                      <a:pt x="1016" y="21600"/>
                      <a:pt x="1016" y="21600"/>
                      <a:pt x="1016" y="21600"/>
                    </a:cubicBezTo>
                    <a:cubicBezTo>
                      <a:pt x="10165" y="21600"/>
                      <a:pt x="10165" y="21600"/>
                      <a:pt x="10165" y="21600"/>
                    </a:cubicBezTo>
                    <a:cubicBezTo>
                      <a:pt x="16518" y="21600"/>
                      <a:pt x="21600" y="21200"/>
                      <a:pt x="21600" y="20715"/>
                    </a:cubicBezTo>
                    <a:lnTo>
                      <a:pt x="21600" y="3688"/>
                    </a:ln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00" name="íŝḷïḍê"/>
              <p:cNvSpPr/>
              <p:nvPr/>
            </p:nvSpPr>
            <p:spPr>
              <a:xfrm>
                <a:off x="1104186" y="889348"/>
                <a:ext cx="229694" cy="12853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8" extrusionOk="0">
                    <a:moveTo>
                      <a:pt x="21600" y="4065"/>
                    </a:moveTo>
                    <a:cubicBezTo>
                      <a:pt x="10540" y="0"/>
                      <a:pt x="10540" y="0"/>
                      <a:pt x="10540" y="0"/>
                    </a:cubicBezTo>
                    <a:cubicBezTo>
                      <a:pt x="0" y="4088"/>
                      <a:pt x="0" y="4088"/>
                      <a:pt x="0" y="4088"/>
                    </a:cubicBezTo>
                    <a:cubicBezTo>
                      <a:pt x="0" y="21391"/>
                      <a:pt x="0" y="21391"/>
                      <a:pt x="0" y="21391"/>
                    </a:cubicBezTo>
                    <a:cubicBezTo>
                      <a:pt x="7417" y="21600"/>
                      <a:pt x="14834" y="21600"/>
                      <a:pt x="21600" y="21391"/>
                    </a:cubicBezTo>
                    <a:lnTo>
                      <a:pt x="21600" y="4065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01" name="i$liḍè"/>
              <p:cNvSpPr/>
              <p:nvPr/>
            </p:nvSpPr>
            <p:spPr>
              <a:xfrm>
                <a:off x="1216231" y="889348"/>
                <a:ext cx="117649" cy="1285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073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236"/>
                      <a:pt x="0" y="4236"/>
                      <a:pt x="0" y="4236"/>
                    </a:cubicBezTo>
                    <a:cubicBezTo>
                      <a:pt x="762" y="21600"/>
                      <a:pt x="762" y="21600"/>
                      <a:pt x="762" y="21600"/>
                    </a:cubicBezTo>
                    <a:cubicBezTo>
                      <a:pt x="7878" y="21600"/>
                      <a:pt x="14739" y="21530"/>
                      <a:pt x="21600" y="21437"/>
                    </a:cubicBezTo>
                    <a:lnTo>
                      <a:pt x="21600" y="4073"/>
                    </a:lnTo>
                    <a:close/>
                  </a:path>
                </a:pathLst>
              </a:custGeom>
              <a:solidFill>
                <a:srgbClr val="E4E6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02" name="iṥḻïdê"/>
              <p:cNvSpPr/>
              <p:nvPr/>
            </p:nvSpPr>
            <p:spPr>
              <a:xfrm>
                <a:off x="1104186" y="889348"/>
                <a:ext cx="229694" cy="1217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30" extrusionOk="0">
                    <a:moveTo>
                      <a:pt x="21600" y="4286"/>
                    </a:moveTo>
                    <a:cubicBezTo>
                      <a:pt x="10540" y="0"/>
                      <a:pt x="10540" y="0"/>
                      <a:pt x="10540" y="0"/>
                    </a:cubicBezTo>
                    <a:cubicBezTo>
                      <a:pt x="0" y="4310"/>
                      <a:pt x="0" y="4310"/>
                      <a:pt x="0" y="4310"/>
                    </a:cubicBezTo>
                    <a:cubicBezTo>
                      <a:pt x="0" y="21355"/>
                      <a:pt x="0" y="21355"/>
                      <a:pt x="0" y="21355"/>
                    </a:cubicBezTo>
                    <a:cubicBezTo>
                      <a:pt x="7547" y="21600"/>
                      <a:pt x="14834" y="21576"/>
                      <a:pt x="21600" y="21355"/>
                    </a:cubicBezTo>
                    <a:lnTo>
                      <a:pt x="21600" y="4286"/>
                    </a:ln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03" name="îšḻíḑê"/>
              <p:cNvSpPr/>
              <p:nvPr/>
            </p:nvSpPr>
            <p:spPr>
              <a:xfrm>
                <a:off x="1216231" y="899152"/>
                <a:ext cx="117649" cy="12072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431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54" y="4483"/>
                      <a:pt x="254" y="4483"/>
                      <a:pt x="254" y="4483"/>
                    </a:cubicBezTo>
                    <a:cubicBezTo>
                      <a:pt x="762" y="21600"/>
                      <a:pt x="762" y="21600"/>
                      <a:pt x="762" y="21600"/>
                    </a:cubicBezTo>
                    <a:cubicBezTo>
                      <a:pt x="7878" y="21600"/>
                      <a:pt x="14993" y="21550"/>
                      <a:pt x="21600" y="21427"/>
                    </a:cubicBezTo>
                    <a:lnTo>
                      <a:pt x="21600" y="4310"/>
                    </a:lnTo>
                    <a:close/>
                  </a:path>
                </a:pathLst>
              </a:custGeom>
              <a:solidFill>
                <a:srgbClr val="C8CDD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04" name="iṩḻiḓê"/>
              <p:cNvSpPr/>
              <p:nvPr/>
            </p:nvSpPr>
            <p:spPr>
              <a:xfrm>
                <a:off x="1104186" y="889348"/>
                <a:ext cx="229694" cy="252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769"/>
                    </a:moveTo>
                    <a:cubicBezTo>
                      <a:pt x="10540" y="0"/>
                      <a:pt x="10540" y="0"/>
                      <a:pt x="10540" y="0"/>
                    </a:cubicBezTo>
                    <a:cubicBezTo>
                      <a:pt x="0" y="20888"/>
                      <a:pt x="0" y="20888"/>
                      <a:pt x="0" y="20888"/>
                    </a:cubicBezTo>
                    <a:cubicBezTo>
                      <a:pt x="3383" y="21363"/>
                      <a:pt x="6896" y="21600"/>
                      <a:pt x="10540" y="21600"/>
                    </a:cubicBezTo>
                    <a:cubicBezTo>
                      <a:pt x="14313" y="21600"/>
                      <a:pt x="18217" y="21363"/>
                      <a:pt x="21600" y="207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05" name="íš1ïḍé"/>
              <p:cNvSpPr/>
              <p:nvPr/>
            </p:nvSpPr>
            <p:spPr>
              <a:xfrm>
                <a:off x="1216231" y="889348"/>
                <a:ext cx="117649" cy="252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769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7369" y="21600"/>
                      <a:pt x="14993" y="21363"/>
                      <a:pt x="21600" y="20769"/>
                    </a:cubicBezTo>
                    <a:close/>
                  </a:path>
                </a:pathLst>
              </a:custGeom>
              <a:solidFill>
                <a:srgbClr val="E4E6E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  <p:sp>
            <p:nvSpPr>
              <p:cNvPr id="906" name="íslïḓê"/>
              <p:cNvSpPr/>
              <p:nvPr/>
            </p:nvSpPr>
            <p:spPr>
              <a:xfrm>
                <a:off x="1178416" y="889348"/>
                <a:ext cx="75631" cy="854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538"/>
                    </a:moveTo>
                    <a:cubicBezTo>
                      <a:pt x="10800" y="0"/>
                      <a:pt x="10800" y="0"/>
                      <a:pt x="10800" y="0"/>
                    </a:cubicBezTo>
                    <a:cubicBezTo>
                      <a:pt x="0" y="20538"/>
                      <a:pt x="0" y="20538"/>
                      <a:pt x="0" y="20538"/>
                    </a:cubicBezTo>
                    <a:cubicBezTo>
                      <a:pt x="3600" y="21246"/>
                      <a:pt x="7200" y="21600"/>
                      <a:pt x="10800" y="21600"/>
                    </a:cubicBezTo>
                    <a:cubicBezTo>
                      <a:pt x="14400" y="21246"/>
                      <a:pt x="18000" y="21246"/>
                      <a:pt x="21600" y="20538"/>
                    </a:cubicBezTo>
                    <a:close/>
                  </a:path>
                </a:pathLst>
              </a:custGeom>
              <a:solidFill>
                <a:srgbClr val="ADB5B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/>
                <a:endParaRPr/>
              </a:p>
            </p:txBody>
          </p:sp>
        </p:grpSp>
        <p:grpSp>
          <p:nvGrpSpPr>
            <p:cNvPr id="910" name="íṥḻîḓe"/>
            <p:cNvGrpSpPr/>
            <p:nvPr/>
          </p:nvGrpSpPr>
          <p:grpSpPr>
            <a:xfrm>
              <a:off x="-1" y="1343183"/>
              <a:ext cx="4377088" cy="1899400"/>
              <a:chOff x="0" y="0"/>
              <a:chExt cx="4377087" cy="1899399"/>
            </a:xfrm>
          </p:grpSpPr>
          <p:sp>
            <p:nvSpPr>
              <p:cNvPr id="908" name="ïṥlidè"/>
              <p:cNvSpPr txBox="1"/>
              <p:nvPr/>
            </p:nvSpPr>
            <p:spPr>
              <a:xfrm>
                <a:off x="-1" y="441805"/>
                <a:ext cx="4377089" cy="145759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t">
                <a:normAutofit/>
              </a:bodyPr>
              <a:lstStyle>
                <a:lvl1pPr>
                  <a:lnSpc>
                    <a:spcPct val="150000"/>
                  </a:lnSpc>
                  <a:defRPr sz="1100"/>
                </a:lvl1pPr>
              </a:lstStyle>
              <a:p>
                <a:r>
                  <a:t>The front end of our project is based on webpack: Vue CLI 3.X</a:t>
                </a:r>
              </a:p>
            </p:txBody>
          </p:sp>
          <p:sp>
            <p:nvSpPr>
              <p:cNvPr id="909" name="ïṣļíḑe"/>
              <p:cNvSpPr txBox="1"/>
              <p:nvPr/>
            </p:nvSpPr>
            <p:spPr>
              <a:xfrm>
                <a:off x="-1" y="-1"/>
                <a:ext cx="562708" cy="4418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6799" tIns="46799" rIns="46799" bIns="46799" numCol="1" anchor="t">
                <a:normAutofit/>
              </a:bodyPr>
              <a:lstStyle>
                <a:lvl1pPr defTabSz="914377">
                  <a:defRPr sz="2000" b="1"/>
                </a:lvl1pPr>
              </a:lstStyle>
              <a:p>
                <a:r>
                  <a:t>Vue</a:t>
                </a:r>
              </a:p>
            </p:txBody>
          </p:sp>
        </p:grpSp>
        <p:sp>
          <p:nvSpPr>
            <p:cNvPr id="911" name="iSľíḓé"/>
            <p:cNvSpPr txBox="1"/>
            <p:nvPr/>
          </p:nvSpPr>
          <p:spPr>
            <a:xfrm>
              <a:off x="7488469" y="967618"/>
              <a:ext cx="600026" cy="412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6799" tIns="46799" rIns="46799" bIns="46799" numCol="1" anchor="t">
              <a:normAutofit/>
            </a:bodyPr>
            <a:lstStyle>
              <a:lvl1pPr defTabSz="914377">
                <a:defRPr sz="1400" b="1"/>
              </a:lvl1pPr>
            </a:lstStyle>
            <a:p>
              <a:r>
                <a:t>HTML</a:t>
              </a:r>
            </a:p>
          </p:txBody>
        </p:sp>
        <p:sp>
          <p:nvSpPr>
            <p:cNvPr id="912" name="直接连接符 13"/>
            <p:cNvSpPr/>
            <p:nvPr/>
          </p:nvSpPr>
          <p:spPr>
            <a:xfrm>
              <a:off x="7388721" y="1461332"/>
              <a:ext cx="3444489" cy="1"/>
            </a:xfrm>
            <a:prstGeom prst="line">
              <a:avLst/>
            </a:prstGeom>
            <a:noFill/>
            <a:ln w="317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3" name="直接连接符 14"/>
            <p:cNvSpPr/>
            <p:nvPr/>
          </p:nvSpPr>
          <p:spPr>
            <a:xfrm>
              <a:off x="7388721" y="3208651"/>
              <a:ext cx="3444489" cy="1"/>
            </a:xfrm>
            <a:prstGeom prst="line">
              <a:avLst/>
            </a:prstGeom>
            <a:noFill/>
            <a:ln w="3175" cap="rnd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914" name="iSľíḓé"/>
            <p:cNvSpPr txBox="1"/>
            <p:nvPr/>
          </p:nvSpPr>
          <p:spPr>
            <a:xfrm>
              <a:off x="7488469" y="1542167"/>
              <a:ext cx="1206178" cy="412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6799" tIns="46799" rIns="46799" bIns="46799" numCol="1" anchor="t">
              <a:normAutofit/>
            </a:bodyPr>
            <a:lstStyle>
              <a:lvl1pPr defTabSz="914377">
                <a:defRPr sz="1400" b="1"/>
              </a:lvl1pPr>
            </a:lstStyle>
            <a:p>
              <a:r>
                <a:t>JAVASCRIPT</a:t>
              </a:r>
            </a:p>
          </p:txBody>
        </p:sp>
        <p:sp>
          <p:nvSpPr>
            <p:cNvPr id="915" name="iSľíḓé"/>
            <p:cNvSpPr txBox="1"/>
            <p:nvPr/>
          </p:nvSpPr>
          <p:spPr>
            <a:xfrm>
              <a:off x="7493244" y="2128552"/>
              <a:ext cx="590476" cy="412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6799" tIns="46799" rIns="46799" bIns="46799" numCol="1" anchor="t">
              <a:normAutofit/>
            </a:bodyPr>
            <a:lstStyle>
              <a:lvl1pPr defTabSz="914377">
                <a:defRPr sz="1400" b="1"/>
              </a:lvl1pPr>
            </a:lstStyle>
            <a:p>
              <a:r>
                <a:t>SASS</a:t>
              </a:r>
            </a:p>
          </p:txBody>
        </p:sp>
        <p:sp>
          <p:nvSpPr>
            <p:cNvPr id="916" name="iSľíḓé"/>
            <p:cNvSpPr txBox="1"/>
            <p:nvPr/>
          </p:nvSpPr>
          <p:spPr>
            <a:xfrm>
              <a:off x="7493244" y="2667808"/>
              <a:ext cx="669566" cy="412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6799" tIns="46799" rIns="46799" bIns="46799" numCol="1" anchor="t">
              <a:normAutofit/>
            </a:bodyPr>
            <a:lstStyle>
              <a:lvl1pPr defTabSz="914377">
                <a:defRPr sz="1400" b="1"/>
              </a:lvl1pPr>
            </a:lstStyle>
            <a:p>
              <a:r>
                <a:t>VUE.js</a:t>
              </a:r>
            </a:p>
          </p:txBody>
        </p:sp>
        <p:sp>
          <p:nvSpPr>
            <p:cNvPr id="917" name="iSľíḓé"/>
            <p:cNvSpPr txBox="1"/>
            <p:nvPr/>
          </p:nvSpPr>
          <p:spPr>
            <a:xfrm>
              <a:off x="7493244" y="3336616"/>
              <a:ext cx="929841" cy="4128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6799" tIns="46799" rIns="46799" bIns="46799" numCol="1" anchor="t">
              <a:normAutofit/>
            </a:bodyPr>
            <a:lstStyle>
              <a:lvl1pPr defTabSz="914377">
                <a:defRPr sz="1400" b="1"/>
              </a:lvl1pPr>
            </a:lstStyle>
            <a:p>
              <a:r>
                <a:t>Vue.axios</a:t>
              </a:r>
            </a:p>
          </p:txBody>
        </p:sp>
      </p:grpSp>
      <p:pic>
        <p:nvPicPr>
          <p:cNvPr id="919" name="屏幕快照 2019-04-23 上午5.17.48.png" descr="屏幕快照 2019-04-23 上午5.17.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14701" y="1060071"/>
            <a:ext cx="7580571" cy="4737858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文本框 324">
            <a:extLst>
              <a:ext uri="{FF2B5EF4-FFF2-40B4-BE49-F238E27FC236}">
                <a16:creationId xmlns:a16="http://schemas.microsoft.com/office/drawing/2014/main" id="{2A491E5A-A6A3-4C58-A2D3-85FBF1A9F1CE}"/>
              </a:ext>
            </a:extLst>
          </p:cNvPr>
          <p:cNvSpPr txBox="1"/>
          <p:nvPr/>
        </p:nvSpPr>
        <p:spPr>
          <a:xfrm>
            <a:off x="9589770" y="6522278"/>
            <a:ext cx="27978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http://119.29.203.212/dist/index.html</a:t>
            </a:r>
            <a:endParaRPr lang="zh-CN" altLang="en-US" sz="1200" dirty="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" grpId="0" animBg="1" advAuto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f7104f9-89a6-455b-9af1-50e23fb95307"/>
</p:tagLst>
</file>

<file path=ppt/theme/theme1.xml><?xml version="1.0" encoding="utf-8"?>
<a:theme xmlns:a="http://schemas.openxmlformats.org/drawingml/2006/main" name="主题5">
  <a:themeElements>
    <a:clrScheme name="20171020-02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90E1CC"/>
      </a:accent1>
      <a:accent2>
        <a:srgbClr val="6F6D9E"/>
      </a:accent2>
      <a:accent3>
        <a:srgbClr val="FD7988"/>
      </a:accent3>
      <a:accent4>
        <a:srgbClr val="FF9C59"/>
      </a:accent4>
      <a:accent5>
        <a:srgbClr val="36BC9B"/>
      </a:accent5>
      <a:accent6>
        <a:srgbClr val="153648"/>
      </a:accent6>
      <a:hlink>
        <a:srgbClr val="0075B3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839</Words>
  <Application>Microsoft Office PowerPoint</Application>
  <PresentationFormat>宽屏</PresentationFormat>
  <Paragraphs>184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2" baseType="lpstr">
      <vt:lpstr>等线</vt:lpstr>
      <vt:lpstr>Arial</vt:lpstr>
      <vt:lpstr>Calibri</vt:lpstr>
      <vt:lpstr>Impact</vt:lpstr>
      <vt:lpstr>主题5</vt:lpstr>
      <vt:lpstr>Analysis of Dota2 Wining Rate</vt:lpstr>
      <vt:lpstr>PowerPoint 演示文稿</vt:lpstr>
      <vt:lpstr>Introduction</vt:lpstr>
      <vt:lpstr>Two modes</vt:lpstr>
      <vt:lpstr>Database Design</vt:lpstr>
      <vt:lpstr>ER-Diagram</vt:lpstr>
      <vt:lpstr>Relational Schema</vt:lpstr>
      <vt:lpstr>Website Design</vt:lpstr>
      <vt:lpstr>Web Development</vt:lpstr>
      <vt:lpstr>Web Crawler</vt:lpstr>
      <vt:lpstr>Web Crawler</vt:lpstr>
      <vt:lpstr>Web Crawler</vt:lpstr>
      <vt:lpstr>Data Summary &amp; Prediction</vt:lpstr>
      <vt:lpstr>Data Summary</vt:lpstr>
      <vt:lpstr>Data Summary</vt:lpstr>
      <vt:lpstr>Data Summary</vt:lpstr>
      <vt:lpstr>Data Summary</vt:lpstr>
      <vt:lpstr>Data Prediction</vt:lpstr>
      <vt:lpstr>Data Prediction</vt:lpstr>
      <vt:lpstr>Wining Rate &amp; Anti-Method</vt:lpstr>
      <vt:lpstr>Algorithm (Wining Rate)</vt:lpstr>
      <vt:lpstr>Implementation (Wining Rate)</vt:lpstr>
      <vt:lpstr>Implementation (Wining Rate)</vt:lpstr>
      <vt:lpstr>Algorithm (Anti-Method)</vt:lpstr>
      <vt:lpstr>Implementation (Anti-Method)</vt:lpstr>
      <vt:lpstr>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Sell Short and Buy to Cover</dc:title>
  <dc:creator>Ang Zhong</dc:creator>
  <cp:lastModifiedBy>Office365</cp:lastModifiedBy>
  <cp:revision>78</cp:revision>
  <dcterms:created xsi:type="dcterms:W3CDTF">2018-12-07T11:48:26Z</dcterms:created>
  <dcterms:modified xsi:type="dcterms:W3CDTF">2019-04-26T19:02:01Z</dcterms:modified>
</cp:coreProperties>
</file>